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73" r:id="rId2"/>
    <p:sldId id="307" r:id="rId3"/>
    <p:sldId id="319" r:id="rId4"/>
    <p:sldId id="320" r:id="rId5"/>
    <p:sldId id="305" r:id="rId6"/>
    <p:sldId id="325" r:id="rId7"/>
    <p:sldId id="326" r:id="rId8"/>
    <p:sldId id="327" r:id="rId9"/>
    <p:sldId id="308" r:id="rId10"/>
    <p:sldId id="323" r:id="rId11"/>
    <p:sldId id="309" r:id="rId12"/>
    <p:sldId id="310" r:id="rId13"/>
    <p:sldId id="321" r:id="rId14"/>
    <p:sldId id="313" r:id="rId15"/>
    <p:sldId id="314" r:id="rId16"/>
    <p:sldId id="311" r:id="rId17"/>
    <p:sldId id="312" r:id="rId18"/>
    <p:sldId id="315" r:id="rId19"/>
    <p:sldId id="317" r:id="rId20"/>
    <p:sldId id="316" r:id="rId21"/>
    <p:sldId id="322" r:id="rId22"/>
    <p:sldId id="328" r:id="rId23"/>
    <p:sldId id="324" r:id="rId24"/>
    <p:sldId id="31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rson, Sean" initials="LS" lastIdx="1" clrIdx="0">
    <p:extLst>
      <p:ext uri="{19B8F6BF-5375-455C-9EA6-DF929625EA0E}">
        <p15:presenceInfo xmlns:p15="http://schemas.microsoft.com/office/powerpoint/2012/main" userId="S::sean.larson@stantec.com::602e3b59-b890-4009-aeaf-c19e13736f6e" providerId="AD"/>
      </p:ext>
    </p:extLst>
  </p:cmAuthor>
  <p:cmAuthor id="2" name="Pappu, Aiswarya Rani" initials="PAR" lastIdx="3" clrIdx="1">
    <p:extLst>
      <p:ext uri="{19B8F6BF-5375-455C-9EA6-DF929625EA0E}">
        <p15:presenceInfo xmlns:p15="http://schemas.microsoft.com/office/powerpoint/2012/main" userId="S::AiswaryaRani.Pappu@stantec.com::0bec2768-05af-4275-bf90-4639681e201d" providerId="AD"/>
      </p:ext>
    </p:extLst>
  </p:cmAuthor>
  <p:cmAuthor id="3" name="Borchardt, James" initials="BJ" lastIdx="1" clrIdx="2">
    <p:extLst>
      <p:ext uri="{19B8F6BF-5375-455C-9EA6-DF929625EA0E}">
        <p15:presenceInfo xmlns:p15="http://schemas.microsoft.com/office/powerpoint/2012/main" userId="S::james.borchardt@stantec.com::de00289b-3b33-4c90-9655-c8eda57d21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F5FF"/>
    <a:srgbClr val="93490B"/>
    <a:srgbClr val="FCE196"/>
    <a:srgbClr val="79DCFF"/>
    <a:srgbClr val="222222"/>
    <a:srgbClr val="413E3D"/>
    <a:srgbClr val="ED7000"/>
    <a:srgbClr val="221F20"/>
    <a:srgbClr val="65605F"/>
    <a:srgbClr val="D8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277" autoAdjust="0"/>
  </p:normalViewPr>
  <p:slideViewPr>
    <p:cSldViewPr>
      <p:cViewPr varScale="1">
        <p:scale>
          <a:sx n="69" d="100"/>
          <a:sy n="69" d="100"/>
        </p:scale>
        <p:origin x="1766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259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pwworkdir\d0439571\BRWC%20Well%20Water%20Qualit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7324530469792673"/>
          <c:y val="4.4579519715507991E-2"/>
          <c:w val="0.76349894763883708"/>
          <c:h val="0.77632569024860498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none"/>
          </c:marker>
          <c:xVal>
            <c:numRef>
              <c:f>WQ_ALL!$D$3:$I$3</c:f>
              <c:numCache>
                <c:formatCode>General</c:formatCode>
                <c:ptCount val="6"/>
                <c:pt idx="0">
                  <c:v>8.5</c:v>
                </c:pt>
                <c:pt idx="1">
                  <c:v>7.7</c:v>
                </c:pt>
                <c:pt idx="2">
                  <c:v>7.44</c:v>
                </c:pt>
                <c:pt idx="3">
                  <c:v>7.88</c:v>
                </c:pt>
                <c:pt idx="4">
                  <c:v>7.86</c:v>
                </c:pt>
                <c:pt idx="5">
                  <c:v>7.6</c:v>
                </c:pt>
              </c:numCache>
            </c:numRef>
          </c:xVal>
          <c:yVal>
            <c:numRef>
              <c:f>WQ_ALL!$D$5:$I$5</c:f>
              <c:numCache>
                <c:formatCode>General</c:formatCode>
                <c:ptCount val="6"/>
                <c:pt idx="0">
                  <c:v>15.5</c:v>
                </c:pt>
                <c:pt idx="1">
                  <c:v>112.6</c:v>
                </c:pt>
                <c:pt idx="2">
                  <c:v>183.3</c:v>
                </c:pt>
                <c:pt idx="3">
                  <c:v>150.80000000000001</c:v>
                </c:pt>
                <c:pt idx="4">
                  <c:v>83.1</c:v>
                </c:pt>
                <c:pt idx="5">
                  <c:v>-23.6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C53-4B7A-8F3E-C1BD8C3D32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9256936"/>
        <c:axId val="489257592"/>
      </c:scatterChart>
      <c:valAx>
        <c:axId val="489256936"/>
        <c:scaling>
          <c:orientation val="minMax"/>
          <c:max val="1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 i="0"/>
                  <a:t>pH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257592"/>
        <c:crossesAt val="-1000"/>
        <c:crossBetween val="midCat"/>
        <c:majorUnit val="2"/>
        <c:minorUnit val="1"/>
      </c:valAx>
      <c:valAx>
        <c:axId val="489257592"/>
        <c:scaling>
          <c:orientation val="minMax"/>
          <c:max val="1500"/>
          <c:min val="-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/>
                  <a:t>ORP</a:t>
                </a:r>
                <a:r>
                  <a:rPr lang="en-US" sz="1050" b="1" baseline="0"/>
                  <a:t> (mV)</a:t>
                </a:r>
                <a:endParaRPr lang="en-US" sz="1050" b="1"/>
              </a:p>
            </c:rich>
          </c:tx>
          <c:layout>
            <c:manualLayout>
              <c:xMode val="edge"/>
              <c:yMode val="edge"/>
              <c:x val="1.739907699553454E-3"/>
              <c:y val="0.3735731841264998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256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FB54C-9FBD-407A-91C7-049DBB0A496C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F9EDE-421B-41B7-881C-6905866358E6}">
      <dgm:prSet phldrT="[Text]"/>
      <dgm:spPr/>
      <dgm:t>
        <a:bodyPr/>
        <a:lstStyle/>
        <a:p>
          <a:r>
            <a:rPr lang="en-US" dirty="0"/>
            <a:t>Process Lead</a:t>
          </a:r>
        </a:p>
      </dgm:t>
    </dgm:pt>
    <dgm:pt modelId="{3EABF972-AB7C-4F44-979E-8EEF8A4BCC60}" type="parTrans" cxnId="{4F78A9E8-565C-47F7-8FCA-ED91E6382EE3}">
      <dgm:prSet/>
      <dgm:spPr/>
      <dgm:t>
        <a:bodyPr/>
        <a:lstStyle/>
        <a:p>
          <a:endParaRPr lang="en-US"/>
        </a:p>
      </dgm:t>
    </dgm:pt>
    <dgm:pt modelId="{DBF73DA4-A557-4394-8D4D-EC47B47CF3D3}" type="sibTrans" cxnId="{4F78A9E8-565C-47F7-8FCA-ED91E6382EE3}">
      <dgm:prSet/>
      <dgm:spPr/>
      <dgm:t>
        <a:bodyPr/>
        <a:lstStyle/>
        <a:p>
          <a:endParaRPr lang="en-US"/>
        </a:p>
      </dgm:t>
    </dgm:pt>
    <dgm:pt modelId="{E89A6FC7-5FE5-48E3-B863-6B0865D115ED}" type="asst">
      <dgm:prSet phldrT="[Text]"/>
      <dgm:spPr/>
      <dgm:t>
        <a:bodyPr/>
        <a:lstStyle/>
        <a:p>
          <a:r>
            <a:rPr lang="en-US" dirty="0"/>
            <a:t>Design Lead</a:t>
          </a:r>
        </a:p>
      </dgm:t>
    </dgm:pt>
    <dgm:pt modelId="{03F4C837-AFC9-48D8-B9A4-5F87D75D0492}" type="parTrans" cxnId="{A43393CC-573F-4D69-A1C8-9BA43E34DB64}">
      <dgm:prSet/>
      <dgm:spPr/>
      <dgm:t>
        <a:bodyPr/>
        <a:lstStyle/>
        <a:p>
          <a:endParaRPr lang="en-US"/>
        </a:p>
      </dgm:t>
    </dgm:pt>
    <dgm:pt modelId="{85027682-9A57-474C-BB72-85179A37B5DF}" type="sibTrans" cxnId="{A43393CC-573F-4D69-A1C8-9BA43E34DB64}">
      <dgm:prSet/>
      <dgm:spPr/>
      <dgm:t>
        <a:bodyPr/>
        <a:lstStyle/>
        <a:p>
          <a:endParaRPr lang="en-US"/>
        </a:p>
      </dgm:t>
    </dgm:pt>
    <dgm:pt modelId="{8E3E87F5-A8D8-4631-B315-B2EA2EDC7964}">
      <dgm:prSet phldrT="[Text]"/>
      <dgm:spPr/>
      <dgm:t>
        <a:bodyPr/>
        <a:lstStyle/>
        <a:p>
          <a:r>
            <a:rPr lang="en-US" dirty="0"/>
            <a:t>Rapid Mix/Floc Team</a:t>
          </a:r>
        </a:p>
      </dgm:t>
    </dgm:pt>
    <dgm:pt modelId="{F1731D65-5D94-4A3C-81C8-A592F5548227}" type="parTrans" cxnId="{611BCD92-887E-48D8-967C-8D46CF6490AF}">
      <dgm:prSet/>
      <dgm:spPr/>
      <dgm:t>
        <a:bodyPr/>
        <a:lstStyle/>
        <a:p>
          <a:endParaRPr lang="en-US"/>
        </a:p>
      </dgm:t>
    </dgm:pt>
    <dgm:pt modelId="{AC3C2A16-8659-41E5-B281-E8F566215E54}" type="sibTrans" cxnId="{611BCD92-887E-48D8-967C-8D46CF6490AF}">
      <dgm:prSet/>
      <dgm:spPr/>
      <dgm:t>
        <a:bodyPr/>
        <a:lstStyle/>
        <a:p>
          <a:endParaRPr lang="en-US"/>
        </a:p>
      </dgm:t>
    </dgm:pt>
    <dgm:pt modelId="{2CC9D857-C4B3-4D6A-B299-63DA827AF3FF}">
      <dgm:prSet phldrT="[Text]"/>
      <dgm:spPr/>
      <dgm:t>
        <a:bodyPr/>
        <a:lstStyle/>
        <a:p>
          <a:r>
            <a:rPr lang="en-US" dirty="0"/>
            <a:t>Chemicals Team </a:t>
          </a:r>
        </a:p>
      </dgm:t>
    </dgm:pt>
    <dgm:pt modelId="{1AFC02C7-63E7-4D3B-9452-001CEA978B37}" type="parTrans" cxnId="{314E826B-8395-4C62-9B60-D3BE788E7F1D}">
      <dgm:prSet/>
      <dgm:spPr/>
      <dgm:t>
        <a:bodyPr/>
        <a:lstStyle/>
        <a:p>
          <a:endParaRPr lang="en-US"/>
        </a:p>
      </dgm:t>
    </dgm:pt>
    <dgm:pt modelId="{DC14A7BE-4A60-4C07-91FC-A8407E82B69E}" type="sibTrans" cxnId="{314E826B-8395-4C62-9B60-D3BE788E7F1D}">
      <dgm:prSet/>
      <dgm:spPr/>
      <dgm:t>
        <a:bodyPr/>
        <a:lstStyle/>
        <a:p>
          <a:endParaRPr lang="en-US"/>
        </a:p>
      </dgm:t>
    </dgm:pt>
    <dgm:pt modelId="{AA1B5398-5FA6-4363-A643-8366E9AB967D}">
      <dgm:prSet phldrT="[Text]"/>
      <dgm:spPr/>
      <dgm:t>
        <a:bodyPr/>
        <a:lstStyle/>
        <a:p>
          <a:r>
            <a:rPr lang="en-US" dirty="0"/>
            <a:t>Hydraulics Team</a:t>
          </a:r>
        </a:p>
      </dgm:t>
    </dgm:pt>
    <dgm:pt modelId="{46478F40-40FE-4162-8D0E-F6D5FDF737A4}" type="parTrans" cxnId="{F68C1C85-3BE1-4ECF-B18B-E8BED6598C7F}">
      <dgm:prSet/>
      <dgm:spPr/>
      <dgm:t>
        <a:bodyPr/>
        <a:lstStyle/>
        <a:p>
          <a:endParaRPr lang="en-US"/>
        </a:p>
      </dgm:t>
    </dgm:pt>
    <dgm:pt modelId="{A88FB005-48C4-42FF-9568-E5DAAF2E531B}" type="sibTrans" cxnId="{F68C1C85-3BE1-4ECF-B18B-E8BED6598C7F}">
      <dgm:prSet/>
      <dgm:spPr/>
      <dgm:t>
        <a:bodyPr/>
        <a:lstStyle/>
        <a:p>
          <a:endParaRPr lang="en-US"/>
        </a:p>
      </dgm:t>
    </dgm:pt>
    <dgm:pt modelId="{995423B1-C661-4B05-9B11-5EF986B70B95}">
      <dgm:prSet phldrT="[Text]"/>
      <dgm:spPr/>
      <dgm:t>
        <a:bodyPr/>
        <a:lstStyle/>
        <a:p>
          <a:r>
            <a:rPr lang="en-US" dirty="0"/>
            <a:t>Sludge Disposal Team</a:t>
          </a:r>
        </a:p>
      </dgm:t>
    </dgm:pt>
    <dgm:pt modelId="{AA0C900D-EE62-437E-8490-B83428C054B2}" type="parTrans" cxnId="{C76C6C9E-AE0B-41D6-8AC6-C5E8BB4C5B1E}">
      <dgm:prSet/>
      <dgm:spPr/>
      <dgm:t>
        <a:bodyPr/>
        <a:lstStyle/>
        <a:p>
          <a:endParaRPr lang="en-US"/>
        </a:p>
      </dgm:t>
    </dgm:pt>
    <dgm:pt modelId="{6E99C376-2567-421F-BA1E-645269EA88D7}" type="sibTrans" cxnId="{C76C6C9E-AE0B-41D6-8AC6-C5E8BB4C5B1E}">
      <dgm:prSet/>
      <dgm:spPr/>
      <dgm:t>
        <a:bodyPr/>
        <a:lstStyle/>
        <a:p>
          <a:endParaRPr lang="en-US"/>
        </a:p>
      </dgm:t>
    </dgm:pt>
    <dgm:pt modelId="{ACF8EEA3-4E04-4844-BFE7-544F177F3A70}">
      <dgm:prSet phldrT="[Text]"/>
      <dgm:spPr/>
      <dgm:t>
        <a:bodyPr/>
        <a:lstStyle/>
        <a:p>
          <a:r>
            <a:rPr lang="en-US" dirty="0"/>
            <a:t>Sedimentation Team</a:t>
          </a:r>
        </a:p>
      </dgm:t>
    </dgm:pt>
    <dgm:pt modelId="{6B599033-E1F4-4CC2-957D-6E20D2E92CB5}" type="parTrans" cxnId="{78EC5151-111E-4DAE-B44F-444F4534B1C4}">
      <dgm:prSet/>
      <dgm:spPr/>
      <dgm:t>
        <a:bodyPr/>
        <a:lstStyle/>
        <a:p>
          <a:endParaRPr lang="en-US"/>
        </a:p>
      </dgm:t>
    </dgm:pt>
    <dgm:pt modelId="{7B5EF05A-C6EE-4F1B-ADB9-17365E97A929}" type="sibTrans" cxnId="{78EC5151-111E-4DAE-B44F-444F4534B1C4}">
      <dgm:prSet/>
      <dgm:spPr/>
      <dgm:t>
        <a:bodyPr/>
        <a:lstStyle/>
        <a:p>
          <a:endParaRPr lang="en-US"/>
        </a:p>
      </dgm:t>
    </dgm:pt>
    <dgm:pt modelId="{236459D9-F7FD-4D47-8D77-5A1976088603}" type="pres">
      <dgm:prSet presAssocID="{A23FB54C-9FBD-407A-91C7-049DBB0A49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A7AA59F-3FB2-406B-92D0-FF5AAD59C76B}" type="pres">
      <dgm:prSet presAssocID="{0EFF9EDE-421B-41B7-881C-6905866358E6}" presName="hierRoot1" presStyleCnt="0">
        <dgm:presLayoutVars>
          <dgm:hierBranch val="init"/>
        </dgm:presLayoutVars>
      </dgm:prSet>
      <dgm:spPr/>
    </dgm:pt>
    <dgm:pt modelId="{B6C339BC-E08F-4033-9E7B-792B07B83E95}" type="pres">
      <dgm:prSet presAssocID="{0EFF9EDE-421B-41B7-881C-6905866358E6}" presName="rootComposite1" presStyleCnt="0"/>
      <dgm:spPr/>
    </dgm:pt>
    <dgm:pt modelId="{6CECE873-66C3-4B80-B6C5-D022B763B565}" type="pres">
      <dgm:prSet presAssocID="{0EFF9EDE-421B-41B7-881C-6905866358E6}" presName="rootText1" presStyleLbl="node0" presStyleIdx="0" presStyleCnt="1">
        <dgm:presLayoutVars>
          <dgm:chPref val="3"/>
        </dgm:presLayoutVars>
      </dgm:prSet>
      <dgm:spPr/>
    </dgm:pt>
    <dgm:pt modelId="{BCDB9231-6F7E-47BA-A271-896F6CE78C06}" type="pres">
      <dgm:prSet presAssocID="{0EFF9EDE-421B-41B7-881C-6905866358E6}" presName="rootConnector1" presStyleLbl="node1" presStyleIdx="0" presStyleCnt="0"/>
      <dgm:spPr/>
    </dgm:pt>
    <dgm:pt modelId="{B873E774-B9E3-4D4C-94CC-3A0E833E3B91}" type="pres">
      <dgm:prSet presAssocID="{0EFF9EDE-421B-41B7-881C-6905866358E6}" presName="hierChild2" presStyleCnt="0"/>
      <dgm:spPr/>
    </dgm:pt>
    <dgm:pt modelId="{9E21F213-6E02-4410-A798-D932F0EA573E}" type="pres">
      <dgm:prSet presAssocID="{F1731D65-5D94-4A3C-81C8-A592F5548227}" presName="Name64" presStyleLbl="parChTrans1D2" presStyleIdx="0" presStyleCnt="6"/>
      <dgm:spPr/>
    </dgm:pt>
    <dgm:pt modelId="{B628C294-8F2D-440C-9251-F44533BE8716}" type="pres">
      <dgm:prSet presAssocID="{8E3E87F5-A8D8-4631-B315-B2EA2EDC7964}" presName="hierRoot2" presStyleCnt="0">
        <dgm:presLayoutVars>
          <dgm:hierBranch val="init"/>
        </dgm:presLayoutVars>
      </dgm:prSet>
      <dgm:spPr/>
    </dgm:pt>
    <dgm:pt modelId="{65F2E088-5E0C-47E4-9492-5E5A71A6FF75}" type="pres">
      <dgm:prSet presAssocID="{8E3E87F5-A8D8-4631-B315-B2EA2EDC7964}" presName="rootComposite" presStyleCnt="0"/>
      <dgm:spPr/>
    </dgm:pt>
    <dgm:pt modelId="{B4B1E510-7514-4F7A-8A2E-964C59D1CEF1}" type="pres">
      <dgm:prSet presAssocID="{8E3E87F5-A8D8-4631-B315-B2EA2EDC7964}" presName="rootText" presStyleLbl="node2" presStyleIdx="0" presStyleCnt="5">
        <dgm:presLayoutVars>
          <dgm:chPref val="3"/>
        </dgm:presLayoutVars>
      </dgm:prSet>
      <dgm:spPr/>
    </dgm:pt>
    <dgm:pt modelId="{2958CB5C-8348-4641-B304-87383A72C244}" type="pres">
      <dgm:prSet presAssocID="{8E3E87F5-A8D8-4631-B315-B2EA2EDC7964}" presName="rootConnector" presStyleLbl="node2" presStyleIdx="0" presStyleCnt="5"/>
      <dgm:spPr/>
    </dgm:pt>
    <dgm:pt modelId="{3F89002F-BEBB-4029-BD0D-EA0BEDD06D80}" type="pres">
      <dgm:prSet presAssocID="{8E3E87F5-A8D8-4631-B315-B2EA2EDC7964}" presName="hierChild4" presStyleCnt="0"/>
      <dgm:spPr/>
    </dgm:pt>
    <dgm:pt modelId="{F64D3356-38F2-44DE-AAFC-93FF240635A1}" type="pres">
      <dgm:prSet presAssocID="{8E3E87F5-A8D8-4631-B315-B2EA2EDC7964}" presName="hierChild5" presStyleCnt="0"/>
      <dgm:spPr/>
    </dgm:pt>
    <dgm:pt modelId="{46C0E169-7D51-4170-AA9C-BC96C272A2D6}" type="pres">
      <dgm:prSet presAssocID="{6B599033-E1F4-4CC2-957D-6E20D2E92CB5}" presName="Name64" presStyleLbl="parChTrans1D2" presStyleIdx="1" presStyleCnt="6"/>
      <dgm:spPr/>
    </dgm:pt>
    <dgm:pt modelId="{1C3C63F5-7B4B-47F1-848D-7AB34F59A0F1}" type="pres">
      <dgm:prSet presAssocID="{ACF8EEA3-4E04-4844-BFE7-544F177F3A70}" presName="hierRoot2" presStyleCnt="0">
        <dgm:presLayoutVars>
          <dgm:hierBranch val="init"/>
        </dgm:presLayoutVars>
      </dgm:prSet>
      <dgm:spPr/>
    </dgm:pt>
    <dgm:pt modelId="{B9F9619C-4572-4AA2-BE62-28F5EA2951BD}" type="pres">
      <dgm:prSet presAssocID="{ACF8EEA3-4E04-4844-BFE7-544F177F3A70}" presName="rootComposite" presStyleCnt="0"/>
      <dgm:spPr/>
    </dgm:pt>
    <dgm:pt modelId="{733F8FE5-84F3-459C-96F2-F09A53BEF5FE}" type="pres">
      <dgm:prSet presAssocID="{ACF8EEA3-4E04-4844-BFE7-544F177F3A70}" presName="rootText" presStyleLbl="node2" presStyleIdx="1" presStyleCnt="5">
        <dgm:presLayoutVars>
          <dgm:chPref val="3"/>
        </dgm:presLayoutVars>
      </dgm:prSet>
      <dgm:spPr/>
    </dgm:pt>
    <dgm:pt modelId="{75122767-5971-465B-9F3A-882C83D53E85}" type="pres">
      <dgm:prSet presAssocID="{ACF8EEA3-4E04-4844-BFE7-544F177F3A70}" presName="rootConnector" presStyleLbl="node2" presStyleIdx="1" presStyleCnt="5"/>
      <dgm:spPr/>
    </dgm:pt>
    <dgm:pt modelId="{E09FBB26-4BA3-4F6D-8FB3-2C49A1C8C9F9}" type="pres">
      <dgm:prSet presAssocID="{ACF8EEA3-4E04-4844-BFE7-544F177F3A70}" presName="hierChild4" presStyleCnt="0"/>
      <dgm:spPr/>
    </dgm:pt>
    <dgm:pt modelId="{C7A18142-D2BA-43DE-917B-FCF71B1498A0}" type="pres">
      <dgm:prSet presAssocID="{ACF8EEA3-4E04-4844-BFE7-544F177F3A70}" presName="hierChild5" presStyleCnt="0"/>
      <dgm:spPr/>
    </dgm:pt>
    <dgm:pt modelId="{63FA77BD-E377-481A-90AF-8B72819B2D6F}" type="pres">
      <dgm:prSet presAssocID="{1AFC02C7-63E7-4D3B-9452-001CEA978B37}" presName="Name64" presStyleLbl="parChTrans1D2" presStyleIdx="2" presStyleCnt="6"/>
      <dgm:spPr/>
    </dgm:pt>
    <dgm:pt modelId="{5216A941-FC16-42C9-90C6-B3B8E0CB17BE}" type="pres">
      <dgm:prSet presAssocID="{2CC9D857-C4B3-4D6A-B299-63DA827AF3FF}" presName="hierRoot2" presStyleCnt="0">
        <dgm:presLayoutVars>
          <dgm:hierBranch val="init"/>
        </dgm:presLayoutVars>
      </dgm:prSet>
      <dgm:spPr/>
    </dgm:pt>
    <dgm:pt modelId="{29850970-F779-4C2D-B107-A3E72C36176E}" type="pres">
      <dgm:prSet presAssocID="{2CC9D857-C4B3-4D6A-B299-63DA827AF3FF}" presName="rootComposite" presStyleCnt="0"/>
      <dgm:spPr/>
    </dgm:pt>
    <dgm:pt modelId="{4645C6BA-1F81-4973-919D-1ABCD0635D6F}" type="pres">
      <dgm:prSet presAssocID="{2CC9D857-C4B3-4D6A-B299-63DA827AF3FF}" presName="rootText" presStyleLbl="node2" presStyleIdx="2" presStyleCnt="5">
        <dgm:presLayoutVars>
          <dgm:chPref val="3"/>
        </dgm:presLayoutVars>
      </dgm:prSet>
      <dgm:spPr/>
    </dgm:pt>
    <dgm:pt modelId="{453D325B-76AD-4D16-B2BA-1E14954F5979}" type="pres">
      <dgm:prSet presAssocID="{2CC9D857-C4B3-4D6A-B299-63DA827AF3FF}" presName="rootConnector" presStyleLbl="node2" presStyleIdx="2" presStyleCnt="5"/>
      <dgm:spPr/>
    </dgm:pt>
    <dgm:pt modelId="{7DF2D5D0-D22F-4FE7-A64E-D81881A52E77}" type="pres">
      <dgm:prSet presAssocID="{2CC9D857-C4B3-4D6A-B299-63DA827AF3FF}" presName="hierChild4" presStyleCnt="0"/>
      <dgm:spPr/>
    </dgm:pt>
    <dgm:pt modelId="{EFCD7962-F8D1-4615-B8DE-AAFEDF2B0C1B}" type="pres">
      <dgm:prSet presAssocID="{2CC9D857-C4B3-4D6A-B299-63DA827AF3FF}" presName="hierChild5" presStyleCnt="0"/>
      <dgm:spPr/>
    </dgm:pt>
    <dgm:pt modelId="{9C505FDF-3484-4CD9-9D85-84BCB361E754}" type="pres">
      <dgm:prSet presAssocID="{46478F40-40FE-4162-8D0E-F6D5FDF737A4}" presName="Name64" presStyleLbl="parChTrans1D2" presStyleIdx="3" presStyleCnt="6"/>
      <dgm:spPr/>
    </dgm:pt>
    <dgm:pt modelId="{C37F2DD0-3592-46F5-8F68-46CB44EC1894}" type="pres">
      <dgm:prSet presAssocID="{AA1B5398-5FA6-4363-A643-8366E9AB967D}" presName="hierRoot2" presStyleCnt="0">
        <dgm:presLayoutVars>
          <dgm:hierBranch val="init"/>
        </dgm:presLayoutVars>
      </dgm:prSet>
      <dgm:spPr/>
    </dgm:pt>
    <dgm:pt modelId="{11D66BCD-3DB4-4EDD-9B51-43C0312571B9}" type="pres">
      <dgm:prSet presAssocID="{AA1B5398-5FA6-4363-A643-8366E9AB967D}" presName="rootComposite" presStyleCnt="0"/>
      <dgm:spPr/>
    </dgm:pt>
    <dgm:pt modelId="{148FFCF0-53B7-4CEF-A10A-BC20D9550EFA}" type="pres">
      <dgm:prSet presAssocID="{AA1B5398-5FA6-4363-A643-8366E9AB967D}" presName="rootText" presStyleLbl="node2" presStyleIdx="3" presStyleCnt="5">
        <dgm:presLayoutVars>
          <dgm:chPref val="3"/>
        </dgm:presLayoutVars>
      </dgm:prSet>
      <dgm:spPr/>
    </dgm:pt>
    <dgm:pt modelId="{AC86249D-7996-4299-909B-9764DA52E7CF}" type="pres">
      <dgm:prSet presAssocID="{AA1B5398-5FA6-4363-A643-8366E9AB967D}" presName="rootConnector" presStyleLbl="node2" presStyleIdx="3" presStyleCnt="5"/>
      <dgm:spPr/>
    </dgm:pt>
    <dgm:pt modelId="{31BEDB40-5489-46D8-A1B6-95B69D5FA6DD}" type="pres">
      <dgm:prSet presAssocID="{AA1B5398-5FA6-4363-A643-8366E9AB967D}" presName="hierChild4" presStyleCnt="0"/>
      <dgm:spPr/>
    </dgm:pt>
    <dgm:pt modelId="{4F16AE82-E321-4F71-90E6-A1CB5447247E}" type="pres">
      <dgm:prSet presAssocID="{AA1B5398-5FA6-4363-A643-8366E9AB967D}" presName="hierChild5" presStyleCnt="0"/>
      <dgm:spPr/>
    </dgm:pt>
    <dgm:pt modelId="{14B60F69-BEAB-428C-BF59-2EDE75D74355}" type="pres">
      <dgm:prSet presAssocID="{AA0C900D-EE62-437E-8490-B83428C054B2}" presName="Name64" presStyleLbl="parChTrans1D2" presStyleIdx="4" presStyleCnt="6"/>
      <dgm:spPr/>
    </dgm:pt>
    <dgm:pt modelId="{7FF4869F-40CD-45B2-AE55-E5808ED0D040}" type="pres">
      <dgm:prSet presAssocID="{995423B1-C661-4B05-9B11-5EF986B70B95}" presName="hierRoot2" presStyleCnt="0">
        <dgm:presLayoutVars>
          <dgm:hierBranch val="init"/>
        </dgm:presLayoutVars>
      </dgm:prSet>
      <dgm:spPr/>
    </dgm:pt>
    <dgm:pt modelId="{3C6F3F5A-27D8-4429-B893-5E83E4EF2BEF}" type="pres">
      <dgm:prSet presAssocID="{995423B1-C661-4B05-9B11-5EF986B70B95}" presName="rootComposite" presStyleCnt="0"/>
      <dgm:spPr/>
    </dgm:pt>
    <dgm:pt modelId="{3A0778AE-A7A8-4C7C-A39E-9FA8128DB97A}" type="pres">
      <dgm:prSet presAssocID="{995423B1-C661-4B05-9B11-5EF986B70B95}" presName="rootText" presStyleLbl="node2" presStyleIdx="4" presStyleCnt="5">
        <dgm:presLayoutVars>
          <dgm:chPref val="3"/>
        </dgm:presLayoutVars>
      </dgm:prSet>
      <dgm:spPr/>
    </dgm:pt>
    <dgm:pt modelId="{A3B1B216-F344-4B9A-8D98-E5A6DEB0448B}" type="pres">
      <dgm:prSet presAssocID="{995423B1-C661-4B05-9B11-5EF986B70B95}" presName="rootConnector" presStyleLbl="node2" presStyleIdx="4" presStyleCnt="5"/>
      <dgm:spPr/>
    </dgm:pt>
    <dgm:pt modelId="{F8A8D365-B122-4BA5-92A5-F2237D423F11}" type="pres">
      <dgm:prSet presAssocID="{995423B1-C661-4B05-9B11-5EF986B70B95}" presName="hierChild4" presStyleCnt="0"/>
      <dgm:spPr/>
    </dgm:pt>
    <dgm:pt modelId="{3AF023E8-C9CE-4884-980C-CBCE674FB66A}" type="pres">
      <dgm:prSet presAssocID="{995423B1-C661-4B05-9B11-5EF986B70B95}" presName="hierChild5" presStyleCnt="0"/>
      <dgm:spPr/>
    </dgm:pt>
    <dgm:pt modelId="{8D9E8F73-1718-434D-981E-7FF1533AA919}" type="pres">
      <dgm:prSet presAssocID="{0EFF9EDE-421B-41B7-881C-6905866358E6}" presName="hierChild3" presStyleCnt="0"/>
      <dgm:spPr/>
    </dgm:pt>
    <dgm:pt modelId="{6382E02A-C837-47C4-BCA0-DBFB651557D5}" type="pres">
      <dgm:prSet presAssocID="{03F4C837-AFC9-48D8-B9A4-5F87D75D0492}" presName="Name115" presStyleLbl="parChTrans1D2" presStyleIdx="5" presStyleCnt="6"/>
      <dgm:spPr/>
    </dgm:pt>
    <dgm:pt modelId="{74537320-CFCB-4627-A54B-A018728AB927}" type="pres">
      <dgm:prSet presAssocID="{E89A6FC7-5FE5-48E3-B863-6B0865D115ED}" presName="hierRoot3" presStyleCnt="0">
        <dgm:presLayoutVars>
          <dgm:hierBranch val="init"/>
        </dgm:presLayoutVars>
      </dgm:prSet>
      <dgm:spPr/>
    </dgm:pt>
    <dgm:pt modelId="{0C125EFF-69E4-47B8-9C93-38BC6730AFEC}" type="pres">
      <dgm:prSet presAssocID="{E89A6FC7-5FE5-48E3-B863-6B0865D115ED}" presName="rootComposite3" presStyleCnt="0"/>
      <dgm:spPr/>
    </dgm:pt>
    <dgm:pt modelId="{4715A657-DED4-4C83-9E2F-963DAC5670EA}" type="pres">
      <dgm:prSet presAssocID="{E89A6FC7-5FE5-48E3-B863-6B0865D115ED}" presName="rootText3" presStyleLbl="asst1" presStyleIdx="0" presStyleCnt="1" custLinFactY="43746" custLinFactNeighborX="-3194" custLinFactNeighborY="100000">
        <dgm:presLayoutVars>
          <dgm:chPref val="3"/>
        </dgm:presLayoutVars>
      </dgm:prSet>
      <dgm:spPr/>
    </dgm:pt>
    <dgm:pt modelId="{B5235DFC-7FF0-4A66-8A84-3A441E517C1B}" type="pres">
      <dgm:prSet presAssocID="{E89A6FC7-5FE5-48E3-B863-6B0865D115ED}" presName="rootConnector3" presStyleLbl="asst1" presStyleIdx="0" presStyleCnt="1"/>
      <dgm:spPr/>
    </dgm:pt>
    <dgm:pt modelId="{20A3A18C-092F-41E8-8FD6-D950D0BC5A11}" type="pres">
      <dgm:prSet presAssocID="{E89A6FC7-5FE5-48E3-B863-6B0865D115ED}" presName="hierChild6" presStyleCnt="0"/>
      <dgm:spPr/>
    </dgm:pt>
    <dgm:pt modelId="{BEE54D10-30DB-4A41-9A62-BF5EF90B1004}" type="pres">
      <dgm:prSet presAssocID="{E89A6FC7-5FE5-48E3-B863-6B0865D115ED}" presName="hierChild7" presStyleCnt="0"/>
      <dgm:spPr/>
    </dgm:pt>
  </dgm:ptLst>
  <dgm:cxnLst>
    <dgm:cxn modelId="{22133C03-EDF4-45BC-B99E-7AEDF9D26A71}" type="presOf" srcId="{ACF8EEA3-4E04-4844-BFE7-544F177F3A70}" destId="{733F8FE5-84F3-459C-96F2-F09A53BEF5FE}" srcOrd="0" destOrd="0" presId="urn:microsoft.com/office/officeart/2009/3/layout/HorizontalOrganizationChart"/>
    <dgm:cxn modelId="{49AB6B07-C246-46B1-89DC-70B8E76C7663}" type="presOf" srcId="{A23FB54C-9FBD-407A-91C7-049DBB0A496C}" destId="{236459D9-F7FD-4D47-8D77-5A1976088603}" srcOrd="0" destOrd="0" presId="urn:microsoft.com/office/officeart/2009/3/layout/HorizontalOrganizationChart"/>
    <dgm:cxn modelId="{6EC75D09-2A40-4A76-83EC-16AA5A5FDD9F}" type="presOf" srcId="{2CC9D857-C4B3-4D6A-B299-63DA827AF3FF}" destId="{4645C6BA-1F81-4973-919D-1ABCD0635D6F}" srcOrd="0" destOrd="0" presId="urn:microsoft.com/office/officeart/2009/3/layout/HorizontalOrganizationChart"/>
    <dgm:cxn modelId="{C2F86109-4011-4147-B610-CD206BA38D41}" type="presOf" srcId="{46478F40-40FE-4162-8D0E-F6D5FDF737A4}" destId="{9C505FDF-3484-4CD9-9D85-84BCB361E754}" srcOrd="0" destOrd="0" presId="urn:microsoft.com/office/officeart/2009/3/layout/HorizontalOrganizationChart"/>
    <dgm:cxn modelId="{F0456920-AF19-413A-AFDD-6FA323E25697}" type="presOf" srcId="{AA0C900D-EE62-437E-8490-B83428C054B2}" destId="{14B60F69-BEAB-428C-BF59-2EDE75D74355}" srcOrd="0" destOrd="0" presId="urn:microsoft.com/office/officeart/2009/3/layout/HorizontalOrganizationChart"/>
    <dgm:cxn modelId="{38387A35-4062-44A6-B357-1533A3003BB5}" type="presOf" srcId="{995423B1-C661-4B05-9B11-5EF986B70B95}" destId="{A3B1B216-F344-4B9A-8D98-E5A6DEB0448B}" srcOrd="1" destOrd="0" presId="urn:microsoft.com/office/officeart/2009/3/layout/HorizontalOrganizationChart"/>
    <dgm:cxn modelId="{BDCFE839-5020-4162-892A-DA06B7D3BADC}" type="presOf" srcId="{8E3E87F5-A8D8-4631-B315-B2EA2EDC7964}" destId="{2958CB5C-8348-4641-B304-87383A72C244}" srcOrd="1" destOrd="0" presId="urn:microsoft.com/office/officeart/2009/3/layout/HorizontalOrganizationChart"/>
    <dgm:cxn modelId="{E8AC775D-48CC-425D-8359-3CA1850AEE13}" type="presOf" srcId="{E89A6FC7-5FE5-48E3-B863-6B0865D115ED}" destId="{B5235DFC-7FF0-4A66-8A84-3A441E517C1B}" srcOrd="1" destOrd="0" presId="urn:microsoft.com/office/officeart/2009/3/layout/HorizontalOrganizationChart"/>
    <dgm:cxn modelId="{BD208664-D88C-449D-B88E-763B285727ED}" type="presOf" srcId="{03F4C837-AFC9-48D8-B9A4-5F87D75D0492}" destId="{6382E02A-C837-47C4-BCA0-DBFB651557D5}" srcOrd="0" destOrd="0" presId="urn:microsoft.com/office/officeart/2009/3/layout/HorizontalOrganizationChart"/>
    <dgm:cxn modelId="{47EF3969-B927-4C0F-9786-3FB28D3DBD83}" type="presOf" srcId="{AA1B5398-5FA6-4363-A643-8366E9AB967D}" destId="{148FFCF0-53B7-4CEF-A10A-BC20D9550EFA}" srcOrd="0" destOrd="0" presId="urn:microsoft.com/office/officeart/2009/3/layout/HorizontalOrganizationChart"/>
    <dgm:cxn modelId="{70BA1B4B-1620-4931-8AE8-101FF02E1055}" type="presOf" srcId="{2CC9D857-C4B3-4D6A-B299-63DA827AF3FF}" destId="{453D325B-76AD-4D16-B2BA-1E14954F5979}" srcOrd="1" destOrd="0" presId="urn:microsoft.com/office/officeart/2009/3/layout/HorizontalOrganizationChart"/>
    <dgm:cxn modelId="{314E826B-8395-4C62-9B60-D3BE788E7F1D}" srcId="{0EFF9EDE-421B-41B7-881C-6905866358E6}" destId="{2CC9D857-C4B3-4D6A-B299-63DA827AF3FF}" srcOrd="3" destOrd="0" parTransId="{1AFC02C7-63E7-4D3B-9452-001CEA978B37}" sibTransId="{DC14A7BE-4A60-4C07-91FC-A8407E82B69E}"/>
    <dgm:cxn modelId="{9E90C06B-A788-4734-9E1F-8F2D159FD860}" type="presOf" srcId="{0EFF9EDE-421B-41B7-881C-6905866358E6}" destId="{BCDB9231-6F7E-47BA-A271-896F6CE78C06}" srcOrd="1" destOrd="0" presId="urn:microsoft.com/office/officeart/2009/3/layout/HorizontalOrganizationChart"/>
    <dgm:cxn modelId="{7CDB7470-D2E5-4071-BC9D-8D22D9B68833}" type="presOf" srcId="{AA1B5398-5FA6-4363-A643-8366E9AB967D}" destId="{AC86249D-7996-4299-909B-9764DA52E7CF}" srcOrd="1" destOrd="0" presId="urn:microsoft.com/office/officeart/2009/3/layout/HorizontalOrganizationChart"/>
    <dgm:cxn modelId="{78EC5151-111E-4DAE-B44F-444F4534B1C4}" srcId="{0EFF9EDE-421B-41B7-881C-6905866358E6}" destId="{ACF8EEA3-4E04-4844-BFE7-544F177F3A70}" srcOrd="2" destOrd="0" parTransId="{6B599033-E1F4-4CC2-957D-6E20D2E92CB5}" sibTransId="{7B5EF05A-C6EE-4F1B-ADB9-17365E97A929}"/>
    <dgm:cxn modelId="{6D5A3F7F-80E0-49CE-9883-A47B129CC834}" type="presOf" srcId="{E89A6FC7-5FE5-48E3-B863-6B0865D115ED}" destId="{4715A657-DED4-4C83-9E2F-963DAC5670EA}" srcOrd="0" destOrd="0" presId="urn:microsoft.com/office/officeart/2009/3/layout/HorizontalOrganizationChart"/>
    <dgm:cxn modelId="{F68C1C85-3BE1-4ECF-B18B-E8BED6598C7F}" srcId="{0EFF9EDE-421B-41B7-881C-6905866358E6}" destId="{AA1B5398-5FA6-4363-A643-8366E9AB967D}" srcOrd="4" destOrd="0" parTransId="{46478F40-40FE-4162-8D0E-F6D5FDF737A4}" sibTransId="{A88FB005-48C4-42FF-9568-E5DAAF2E531B}"/>
    <dgm:cxn modelId="{CA35A88D-1E2C-4F2A-970E-E8A0B1BADB88}" type="presOf" srcId="{F1731D65-5D94-4A3C-81C8-A592F5548227}" destId="{9E21F213-6E02-4410-A798-D932F0EA573E}" srcOrd="0" destOrd="0" presId="urn:microsoft.com/office/officeart/2009/3/layout/HorizontalOrganizationChart"/>
    <dgm:cxn modelId="{60EE1D92-A1F6-4C4D-AB9D-12866B6E8D09}" type="presOf" srcId="{ACF8EEA3-4E04-4844-BFE7-544F177F3A70}" destId="{75122767-5971-465B-9F3A-882C83D53E85}" srcOrd="1" destOrd="0" presId="urn:microsoft.com/office/officeart/2009/3/layout/HorizontalOrganizationChart"/>
    <dgm:cxn modelId="{611BCD92-887E-48D8-967C-8D46CF6490AF}" srcId="{0EFF9EDE-421B-41B7-881C-6905866358E6}" destId="{8E3E87F5-A8D8-4631-B315-B2EA2EDC7964}" srcOrd="1" destOrd="0" parTransId="{F1731D65-5D94-4A3C-81C8-A592F5548227}" sibTransId="{AC3C2A16-8659-41E5-B281-E8F566215E54}"/>
    <dgm:cxn modelId="{D419F099-B85F-443A-B6FF-67EE79B681BF}" type="presOf" srcId="{0EFF9EDE-421B-41B7-881C-6905866358E6}" destId="{6CECE873-66C3-4B80-B6C5-D022B763B565}" srcOrd="0" destOrd="0" presId="urn:microsoft.com/office/officeart/2009/3/layout/HorizontalOrganizationChart"/>
    <dgm:cxn modelId="{C76C6C9E-AE0B-41D6-8AC6-C5E8BB4C5B1E}" srcId="{0EFF9EDE-421B-41B7-881C-6905866358E6}" destId="{995423B1-C661-4B05-9B11-5EF986B70B95}" srcOrd="5" destOrd="0" parTransId="{AA0C900D-EE62-437E-8490-B83428C054B2}" sibTransId="{6E99C376-2567-421F-BA1E-645269EA88D7}"/>
    <dgm:cxn modelId="{18CC7DC6-AD3C-4943-916E-946F063F1C4D}" type="presOf" srcId="{8E3E87F5-A8D8-4631-B315-B2EA2EDC7964}" destId="{B4B1E510-7514-4F7A-8A2E-964C59D1CEF1}" srcOrd="0" destOrd="0" presId="urn:microsoft.com/office/officeart/2009/3/layout/HorizontalOrganizationChart"/>
    <dgm:cxn modelId="{A43393CC-573F-4D69-A1C8-9BA43E34DB64}" srcId="{0EFF9EDE-421B-41B7-881C-6905866358E6}" destId="{E89A6FC7-5FE5-48E3-B863-6B0865D115ED}" srcOrd="0" destOrd="0" parTransId="{03F4C837-AFC9-48D8-B9A4-5F87D75D0492}" sibTransId="{85027682-9A57-474C-BB72-85179A37B5DF}"/>
    <dgm:cxn modelId="{4F78A9E8-565C-47F7-8FCA-ED91E6382EE3}" srcId="{A23FB54C-9FBD-407A-91C7-049DBB0A496C}" destId="{0EFF9EDE-421B-41B7-881C-6905866358E6}" srcOrd="0" destOrd="0" parTransId="{3EABF972-AB7C-4F44-979E-8EEF8A4BCC60}" sibTransId="{DBF73DA4-A557-4394-8D4D-EC47B47CF3D3}"/>
    <dgm:cxn modelId="{9502AEE8-A4F1-455E-8D3F-4149FB7FBBF0}" type="presOf" srcId="{1AFC02C7-63E7-4D3B-9452-001CEA978B37}" destId="{63FA77BD-E377-481A-90AF-8B72819B2D6F}" srcOrd="0" destOrd="0" presId="urn:microsoft.com/office/officeart/2009/3/layout/HorizontalOrganizationChart"/>
    <dgm:cxn modelId="{798921EE-935F-4A61-9631-AFD2BF36BC81}" type="presOf" srcId="{6B599033-E1F4-4CC2-957D-6E20D2E92CB5}" destId="{46C0E169-7D51-4170-AA9C-BC96C272A2D6}" srcOrd="0" destOrd="0" presId="urn:microsoft.com/office/officeart/2009/3/layout/HorizontalOrganizationChart"/>
    <dgm:cxn modelId="{8F3241F0-6C51-4FCB-B6D0-C4DDBF43A7E6}" type="presOf" srcId="{995423B1-C661-4B05-9B11-5EF986B70B95}" destId="{3A0778AE-A7A8-4C7C-A39E-9FA8128DB97A}" srcOrd="0" destOrd="0" presId="urn:microsoft.com/office/officeart/2009/3/layout/HorizontalOrganizationChart"/>
    <dgm:cxn modelId="{53D866CF-5F52-4B1C-BACC-211340C17E69}" type="presParOf" srcId="{236459D9-F7FD-4D47-8D77-5A1976088603}" destId="{DA7AA59F-3FB2-406B-92D0-FF5AAD59C76B}" srcOrd="0" destOrd="0" presId="urn:microsoft.com/office/officeart/2009/3/layout/HorizontalOrganizationChart"/>
    <dgm:cxn modelId="{3EECFF71-2F41-4BDE-B78C-24A853CA8DFE}" type="presParOf" srcId="{DA7AA59F-3FB2-406B-92D0-FF5AAD59C76B}" destId="{B6C339BC-E08F-4033-9E7B-792B07B83E95}" srcOrd="0" destOrd="0" presId="urn:microsoft.com/office/officeart/2009/3/layout/HorizontalOrganizationChart"/>
    <dgm:cxn modelId="{70B9B06B-CBA1-4C9D-8282-D14314B757E7}" type="presParOf" srcId="{B6C339BC-E08F-4033-9E7B-792B07B83E95}" destId="{6CECE873-66C3-4B80-B6C5-D022B763B565}" srcOrd="0" destOrd="0" presId="urn:microsoft.com/office/officeart/2009/3/layout/HorizontalOrganizationChart"/>
    <dgm:cxn modelId="{4C8B1F38-D385-4F60-A436-E821514A3039}" type="presParOf" srcId="{B6C339BC-E08F-4033-9E7B-792B07B83E95}" destId="{BCDB9231-6F7E-47BA-A271-896F6CE78C06}" srcOrd="1" destOrd="0" presId="urn:microsoft.com/office/officeart/2009/3/layout/HorizontalOrganizationChart"/>
    <dgm:cxn modelId="{B6FBEF8C-7102-420B-BB35-3FD6A1CB3BD8}" type="presParOf" srcId="{DA7AA59F-3FB2-406B-92D0-FF5AAD59C76B}" destId="{B873E774-B9E3-4D4C-94CC-3A0E833E3B91}" srcOrd="1" destOrd="0" presId="urn:microsoft.com/office/officeart/2009/3/layout/HorizontalOrganizationChart"/>
    <dgm:cxn modelId="{701365D5-BDCF-4187-89DD-67E651EBDFD5}" type="presParOf" srcId="{B873E774-B9E3-4D4C-94CC-3A0E833E3B91}" destId="{9E21F213-6E02-4410-A798-D932F0EA573E}" srcOrd="0" destOrd="0" presId="urn:microsoft.com/office/officeart/2009/3/layout/HorizontalOrganizationChart"/>
    <dgm:cxn modelId="{E829A178-61E8-48AF-ADDF-D3E34C693C99}" type="presParOf" srcId="{B873E774-B9E3-4D4C-94CC-3A0E833E3B91}" destId="{B628C294-8F2D-440C-9251-F44533BE8716}" srcOrd="1" destOrd="0" presId="urn:microsoft.com/office/officeart/2009/3/layout/HorizontalOrganizationChart"/>
    <dgm:cxn modelId="{5CAFDAAC-5EEA-4E48-8FE8-47F19CC6B1DD}" type="presParOf" srcId="{B628C294-8F2D-440C-9251-F44533BE8716}" destId="{65F2E088-5E0C-47E4-9492-5E5A71A6FF75}" srcOrd="0" destOrd="0" presId="urn:microsoft.com/office/officeart/2009/3/layout/HorizontalOrganizationChart"/>
    <dgm:cxn modelId="{EE4385B1-F427-4BC7-B204-1968897554A3}" type="presParOf" srcId="{65F2E088-5E0C-47E4-9492-5E5A71A6FF75}" destId="{B4B1E510-7514-4F7A-8A2E-964C59D1CEF1}" srcOrd="0" destOrd="0" presId="urn:microsoft.com/office/officeart/2009/3/layout/HorizontalOrganizationChart"/>
    <dgm:cxn modelId="{A826E042-6941-4E22-B6F9-DB95B65EA936}" type="presParOf" srcId="{65F2E088-5E0C-47E4-9492-5E5A71A6FF75}" destId="{2958CB5C-8348-4641-B304-87383A72C244}" srcOrd="1" destOrd="0" presId="urn:microsoft.com/office/officeart/2009/3/layout/HorizontalOrganizationChart"/>
    <dgm:cxn modelId="{565BFA08-560F-46C2-8C1B-D2BD565EC669}" type="presParOf" srcId="{B628C294-8F2D-440C-9251-F44533BE8716}" destId="{3F89002F-BEBB-4029-BD0D-EA0BEDD06D80}" srcOrd="1" destOrd="0" presId="urn:microsoft.com/office/officeart/2009/3/layout/HorizontalOrganizationChart"/>
    <dgm:cxn modelId="{5BD2B77F-DC85-4E4B-B360-D9D9AE0A01E0}" type="presParOf" srcId="{B628C294-8F2D-440C-9251-F44533BE8716}" destId="{F64D3356-38F2-44DE-AAFC-93FF240635A1}" srcOrd="2" destOrd="0" presId="urn:microsoft.com/office/officeart/2009/3/layout/HorizontalOrganizationChart"/>
    <dgm:cxn modelId="{C25B5E19-799C-4F2F-BA81-139E5419FF3E}" type="presParOf" srcId="{B873E774-B9E3-4D4C-94CC-3A0E833E3B91}" destId="{46C0E169-7D51-4170-AA9C-BC96C272A2D6}" srcOrd="2" destOrd="0" presId="urn:microsoft.com/office/officeart/2009/3/layout/HorizontalOrganizationChart"/>
    <dgm:cxn modelId="{0D56ECBF-EE14-4307-AB0E-BAAFB63A61BA}" type="presParOf" srcId="{B873E774-B9E3-4D4C-94CC-3A0E833E3B91}" destId="{1C3C63F5-7B4B-47F1-848D-7AB34F59A0F1}" srcOrd="3" destOrd="0" presId="urn:microsoft.com/office/officeart/2009/3/layout/HorizontalOrganizationChart"/>
    <dgm:cxn modelId="{858C1D2D-71BF-4146-8B1B-E940AD3A0EF3}" type="presParOf" srcId="{1C3C63F5-7B4B-47F1-848D-7AB34F59A0F1}" destId="{B9F9619C-4572-4AA2-BE62-28F5EA2951BD}" srcOrd="0" destOrd="0" presId="urn:microsoft.com/office/officeart/2009/3/layout/HorizontalOrganizationChart"/>
    <dgm:cxn modelId="{E4776FE2-A2F2-4FD7-9BC0-1EDA42B16733}" type="presParOf" srcId="{B9F9619C-4572-4AA2-BE62-28F5EA2951BD}" destId="{733F8FE5-84F3-459C-96F2-F09A53BEF5FE}" srcOrd="0" destOrd="0" presId="urn:microsoft.com/office/officeart/2009/3/layout/HorizontalOrganizationChart"/>
    <dgm:cxn modelId="{BADDB92B-9081-49D9-8BBD-A3FF0344AAE3}" type="presParOf" srcId="{B9F9619C-4572-4AA2-BE62-28F5EA2951BD}" destId="{75122767-5971-465B-9F3A-882C83D53E85}" srcOrd="1" destOrd="0" presId="urn:microsoft.com/office/officeart/2009/3/layout/HorizontalOrganizationChart"/>
    <dgm:cxn modelId="{68C21872-5864-4C08-8630-11838C899F03}" type="presParOf" srcId="{1C3C63F5-7B4B-47F1-848D-7AB34F59A0F1}" destId="{E09FBB26-4BA3-4F6D-8FB3-2C49A1C8C9F9}" srcOrd="1" destOrd="0" presId="urn:microsoft.com/office/officeart/2009/3/layout/HorizontalOrganizationChart"/>
    <dgm:cxn modelId="{380A36BA-A2F1-4FE7-95D8-89F28758B450}" type="presParOf" srcId="{1C3C63F5-7B4B-47F1-848D-7AB34F59A0F1}" destId="{C7A18142-D2BA-43DE-917B-FCF71B1498A0}" srcOrd="2" destOrd="0" presId="urn:microsoft.com/office/officeart/2009/3/layout/HorizontalOrganizationChart"/>
    <dgm:cxn modelId="{7EC4B9FE-D381-4999-ADAB-ACF31386A2C8}" type="presParOf" srcId="{B873E774-B9E3-4D4C-94CC-3A0E833E3B91}" destId="{63FA77BD-E377-481A-90AF-8B72819B2D6F}" srcOrd="4" destOrd="0" presId="urn:microsoft.com/office/officeart/2009/3/layout/HorizontalOrganizationChart"/>
    <dgm:cxn modelId="{D56D7973-87A7-4CD0-8A8C-28B3F8FE3BF7}" type="presParOf" srcId="{B873E774-B9E3-4D4C-94CC-3A0E833E3B91}" destId="{5216A941-FC16-42C9-90C6-B3B8E0CB17BE}" srcOrd="5" destOrd="0" presId="urn:microsoft.com/office/officeart/2009/3/layout/HorizontalOrganizationChart"/>
    <dgm:cxn modelId="{39C6A89F-A2CB-40D3-A3BD-FE6CB31D0DE1}" type="presParOf" srcId="{5216A941-FC16-42C9-90C6-B3B8E0CB17BE}" destId="{29850970-F779-4C2D-B107-A3E72C36176E}" srcOrd="0" destOrd="0" presId="urn:microsoft.com/office/officeart/2009/3/layout/HorizontalOrganizationChart"/>
    <dgm:cxn modelId="{34797618-64CC-4CB8-B7A5-43A3AAA31AC2}" type="presParOf" srcId="{29850970-F779-4C2D-B107-A3E72C36176E}" destId="{4645C6BA-1F81-4973-919D-1ABCD0635D6F}" srcOrd="0" destOrd="0" presId="urn:microsoft.com/office/officeart/2009/3/layout/HorizontalOrganizationChart"/>
    <dgm:cxn modelId="{A19E3EFB-7FDD-4725-B912-D3EBB478AF53}" type="presParOf" srcId="{29850970-F779-4C2D-B107-A3E72C36176E}" destId="{453D325B-76AD-4D16-B2BA-1E14954F5979}" srcOrd="1" destOrd="0" presId="urn:microsoft.com/office/officeart/2009/3/layout/HorizontalOrganizationChart"/>
    <dgm:cxn modelId="{5B8046D6-374E-45E9-87C9-18FD91C6364A}" type="presParOf" srcId="{5216A941-FC16-42C9-90C6-B3B8E0CB17BE}" destId="{7DF2D5D0-D22F-4FE7-A64E-D81881A52E77}" srcOrd="1" destOrd="0" presId="urn:microsoft.com/office/officeart/2009/3/layout/HorizontalOrganizationChart"/>
    <dgm:cxn modelId="{FCB1F5A1-5A46-47B9-B8E2-9A363D4D65B4}" type="presParOf" srcId="{5216A941-FC16-42C9-90C6-B3B8E0CB17BE}" destId="{EFCD7962-F8D1-4615-B8DE-AAFEDF2B0C1B}" srcOrd="2" destOrd="0" presId="urn:microsoft.com/office/officeart/2009/3/layout/HorizontalOrganizationChart"/>
    <dgm:cxn modelId="{BF6F3B69-DB73-40FE-A486-F59533AFE714}" type="presParOf" srcId="{B873E774-B9E3-4D4C-94CC-3A0E833E3B91}" destId="{9C505FDF-3484-4CD9-9D85-84BCB361E754}" srcOrd="6" destOrd="0" presId="urn:microsoft.com/office/officeart/2009/3/layout/HorizontalOrganizationChart"/>
    <dgm:cxn modelId="{8BFC667E-7166-4ABE-9805-6773B9B83F11}" type="presParOf" srcId="{B873E774-B9E3-4D4C-94CC-3A0E833E3B91}" destId="{C37F2DD0-3592-46F5-8F68-46CB44EC1894}" srcOrd="7" destOrd="0" presId="urn:microsoft.com/office/officeart/2009/3/layout/HorizontalOrganizationChart"/>
    <dgm:cxn modelId="{2F090599-DA04-40A0-9CF9-0DD2ECF51EFB}" type="presParOf" srcId="{C37F2DD0-3592-46F5-8F68-46CB44EC1894}" destId="{11D66BCD-3DB4-4EDD-9B51-43C0312571B9}" srcOrd="0" destOrd="0" presId="urn:microsoft.com/office/officeart/2009/3/layout/HorizontalOrganizationChart"/>
    <dgm:cxn modelId="{CA776393-D163-4F61-8129-D28916896A7D}" type="presParOf" srcId="{11D66BCD-3DB4-4EDD-9B51-43C0312571B9}" destId="{148FFCF0-53B7-4CEF-A10A-BC20D9550EFA}" srcOrd="0" destOrd="0" presId="urn:microsoft.com/office/officeart/2009/3/layout/HorizontalOrganizationChart"/>
    <dgm:cxn modelId="{C9310AB1-3AC5-4346-9407-7D0187AF83F8}" type="presParOf" srcId="{11D66BCD-3DB4-4EDD-9B51-43C0312571B9}" destId="{AC86249D-7996-4299-909B-9764DA52E7CF}" srcOrd="1" destOrd="0" presId="urn:microsoft.com/office/officeart/2009/3/layout/HorizontalOrganizationChart"/>
    <dgm:cxn modelId="{916EBED2-49AE-407C-8098-FAA5EB2337EA}" type="presParOf" srcId="{C37F2DD0-3592-46F5-8F68-46CB44EC1894}" destId="{31BEDB40-5489-46D8-A1B6-95B69D5FA6DD}" srcOrd="1" destOrd="0" presId="urn:microsoft.com/office/officeart/2009/3/layout/HorizontalOrganizationChart"/>
    <dgm:cxn modelId="{0A0F7F28-8E8E-40E7-A565-78A44DD50FE9}" type="presParOf" srcId="{C37F2DD0-3592-46F5-8F68-46CB44EC1894}" destId="{4F16AE82-E321-4F71-90E6-A1CB5447247E}" srcOrd="2" destOrd="0" presId="urn:microsoft.com/office/officeart/2009/3/layout/HorizontalOrganizationChart"/>
    <dgm:cxn modelId="{DE6C0519-75BE-4EDD-A729-19DB5C3E8394}" type="presParOf" srcId="{B873E774-B9E3-4D4C-94CC-3A0E833E3B91}" destId="{14B60F69-BEAB-428C-BF59-2EDE75D74355}" srcOrd="8" destOrd="0" presId="urn:microsoft.com/office/officeart/2009/3/layout/HorizontalOrganizationChart"/>
    <dgm:cxn modelId="{BF8D2C65-A0F5-4A05-B72E-B5C6FAB74A6E}" type="presParOf" srcId="{B873E774-B9E3-4D4C-94CC-3A0E833E3B91}" destId="{7FF4869F-40CD-45B2-AE55-E5808ED0D040}" srcOrd="9" destOrd="0" presId="urn:microsoft.com/office/officeart/2009/3/layout/HorizontalOrganizationChart"/>
    <dgm:cxn modelId="{40A20D13-C78C-4D65-88EC-99867FB393F8}" type="presParOf" srcId="{7FF4869F-40CD-45B2-AE55-E5808ED0D040}" destId="{3C6F3F5A-27D8-4429-B893-5E83E4EF2BEF}" srcOrd="0" destOrd="0" presId="urn:microsoft.com/office/officeart/2009/3/layout/HorizontalOrganizationChart"/>
    <dgm:cxn modelId="{290D7010-7C1D-4F11-AF5F-5D66E36B8D55}" type="presParOf" srcId="{3C6F3F5A-27D8-4429-B893-5E83E4EF2BEF}" destId="{3A0778AE-A7A8-4C7C-A39E-9FA8128DB97A}" srcOrd="0" destOrd="0" presId="urn:microsoft.com/office/officeart/2009/3/layout/HorizontalOrganizationChart"/>
    <dgm:cxn modelId="{E794E719-DEAF-4EF8-B35E-9018E7B8B20D}" type="presParOf" srcId="{3C6F3F5A-27D8-4429-B893-5E83E4EF2BEF}" destId="{A3B1B216-F344-4B9A-8D98-E5A6DEB0448B}" srcOrd="1" destOrd="0" presId="urn:microsoft.com/office/officeart/2009/3/layout/HorizontalOrganizationChart"/>
    <dgm:cxn modelId="{720C8E96-0272-4972-96DB-D5A0ACE62271}" type="presParOf" srcId="{7FF4869F-40CD-45B2-AE55-E5808ED0D040}" destId="{F8A8D365-B122-4BA5-92A5-F2237D423F11}" srcOrd="1" destOrd="0" presId="urn:microsoft.com/office/officeart/2009/3/layout/HorizontalOrganizationChart"/>
    <dgm:cxn modelId="{EAFE4566-1FF5-489C-97C0-71EA39146F16}" type="presParOf" srcId="{7FF4869F-40CD-45B2-AE55-E5808ED0D040}" destId="{3AF023E8-C9CE-4884-980C-CBCE674FB66A}" srcOrd="2" destOrd="0" presId="urn:microsoft.com/office/officeart/2009/3/layout/HorizontalOrganizationChart"/>
    <dgm:cxn modelId="{606AD2C7-3357-4703-AD30-02FA3B412345}" type="presParOf" srcId="{DA7AA59F-3FB2-406B-92D0-FF5AAD59C76B}" destId="{8D9E8F73-1718-434D-981E-7FF1533AA919}" srcOrd="2" destOrd="0" presId="urn:microsoft.com/office/officeart/2009/3/layout/HorizontalOrganizationChart"/>
    <dgm:cxn modelId="{F843F49B-FC5F-43AA-A771-886B1AD98170}" type="presParOf" srcId="{8D9E8F73-1718-434D-981E-7FF1533AA919}" destId="{6382E02A-C837-47C4-BCA0-DBFB651557D5}" srcOrd="0" destOrd="0" presId="urn:microsoft.com/office/officeart/2009/3/layout/HorizontalOrganizationChart"/>
    <dgm:cxn modelId="{B8F59336-4A1F-4362-B477-BB93061A5A55}" type="presParOf" srcId="{8D9E8F73-1718-434D-981E-7FF1533AA919}" destId="{74537320-CFCB-4627-A54B-A018728AB927}" srcOrd="1" destOrd="0" presId="urn:microsoft.com/office/officeart/2009/3/layout/HorizontalOrganizationChart"/>
    <dgm:cxn modelId="{F693D902-913F-4738-9FD8-E0DF9F61E405}" type="presParOf" srcId="{74537320-CFCB-4627-A54B-A018728AB927}" destId="{0C125EFF-69E4-47B8-9C93-38BC6730AFEC}" srcOrd="0" destOrd="0" presId="urn:microsoft.com/office/officeart/2009/3/layout/HorizontalOrganizationChart"/>
    <dgm:cxn modelId="{D0C612D6-C4E7-48CC-81BA-FB05242F7985}" type="presParOf" srcId="{0C125EFF-69E4-47B8-9C93-38BC6730AFEC}" destId="{4715A657-DED4-4C83-9E2F-963DAC5670EA}" srcOrd="0" destOrd="0" presId="urn:microsoft.com/office/officeart/2009/3/layout/HorizontalOrganizationChart"/>
    <dgm:cxn modelId="{88428F6C-D19F-454C-B96D-5369382588B9}" type="presParOf" srcId="{0C125EFF-69E4-47B8-9C93-38BC6730AFEC}" destId="{B5235DFC-7FF0-4A66-8A84-3A441E517C1B}" srcOrd="1" destOrd="0" presId="urn:microsoft.com/office/officeart/2009/3/layout/HorizontalOrganizationChart"/>
    <dgm:cxn modelId="{31375288-1FDD-4027-87FD-AA409820665A}" type="presParOf" srcId="{74537320-CFCB-4627-A54B-A018728AB927}" destId="{20A3A18C-092F-41E8-8FD6-D950D0BC5A11}" srcOrd="1" destOrd="0" presId="urn:microsoft.com/office/officeart/2009/3/layout/HorizontalOrganizationChart"/>
    <dgm:cxn modelId="{31E27044-C0DE-40AB-9541-DA02CA2C0AA8}" type="presParOf" srcId="{74537320-CFCB-4627-A54B-A018728AB927}" destId="{BEE54D10-30DB-4A41-9A62-BF5EF90B100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82E02A-C837-47C4-BCA0-DBFB651557D5}">
      <dsp:nvSpPr>
        <dsp:cNvPr id="0" name=""/>
        <dsp:cNvSpPr/>
      </dsp:nvSpPr>
      <dsp:spPr>
        <a:xfrm>
          <a:off x="2550490" y="2540000"/>
          <a:ext cx="1674739" cy="17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4739" y="0"/>
              </a:lnTo>
              <a:lnTo>
                <a:pt x="1674739" y="1778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60F69-BEAB-428C-BF59-2EDE75D74355}">
      <dsp:nvSpPr>
        <dsp:cNvPr id="0" name=""/>
        <dsp:cNvSpPr/>
      </dsp:nvSpPr>
      <dsp:spPr>
        <a:xfrm>
          <a:off x="2550490" y="2540000"/>
          <a:ext cx="3509618" cy="2155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58931" y="0"/>
              </a:lnTo>
              <a:lnTo>
                <a:pt x="3258931" y="2155908"/>
              </a:lnTo>
              <a:lnTo>
                <a:pt x="3509618" y="21559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505FDF-3484-4CD9-9D85-84BCB361E754}">
      <dsp:nvSpPr>
        <dsp:cNvPr id="0" name=""/>
        <dsp:cNvSpPr/>
      </dsp:nvSpPr>
      <dsp:spPr>
        <a:xfrm>
          <a:off x="2550490" y="2540000"/>
          <a:ext cx="3509618" cy="1077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58931" y="0"/>
              </a:lnTo>
              <a:lnTo>
                <a:pt x="3258931" y="1077954"/>
              </a:lnTo>
              <a:lnTo>
                <a:pt x="3509618" y="107795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FA77BD-E377-481A-90AF-8B72819B2D6F}">
      <dsp:nvSpPr>
        <dsp:cNvPr id="0" name=""/>
        <dsp:cNvSpPr/>
      </dsp:nvSpPr>
      <dsp:spPr>
        <a:xfrm>
          <a:off x="2550490" y="2494280"/>
          <a:ext cx="35096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09618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C0E169-7D51-4170-AA9C-BC96C272A2D6}">
      <dsp:nvSpPr>
        <dsp:cNvPr id="0" name=""/>
        <dsp:cNvSpPr/>
      </dsp:nvSpPr>
      <dsp:spPr>
        <a:xfrm>
          <a:off x="2550490" y="1462045"/>
          <a:ext cx="3509618" cy="1077954"/>
        </a:xfrm>
        <a:custGeom>
          <a:avLst/>
          <a:gdLst/>
          <a:ahLst/>
          <a:cxnLst/>
          <a:rect l="0" t="0" r="0" b="0"/>
          <a:pathLst>
            <a:path>
              <a:moveTo>
                <a:pt x="0" y="1077954"/>
              </a:moveTo>
              <a:lnTo>
                <a:pt x="3258931" y="1077954"/>
              </a:lnTo>
              <a:lnTo>
                <a:pt x="3258931" y="0"/>
              </a:lnTo>
              <a:lnTo>
                <a:pt x="350961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21F213-6E02-4410-A798-D932F0EA573E}">
      <dsp:nvSpPr>
        <dsp:cNvPr id="0" name=""/>
        <dsp:cNvSpPr/>
      </dsp:nvSpPr>
      <dsp:spPr>
        <a:xfrm>
          <a:off x="2550490" y="384091"/>
          <a:ext cx="3509618" cy="2155908"/>
        </a:xfrm>
        <a:custGeom>
          <a:avLst/>
          <a:gdLst/>
          <a:ahLst/>
          <a:cxnLst/>
          <a:rect l="0" t="0" r="0" b="0"/>
          <a:pathLst>
            <a:path>
              <a:moveTo>
                <a:pt x="0" y="2155908"/>
              </a:moveTo>
              <a:lnTo>
                <a:pt x="3258931" y="2155908"/>
              </a:lnTo>
              <a:lnTo>
                <a:pt x="3258931" y="0"/>
              </a:lnTo>
              <a:lnTo>
                <a:pt x="350961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ECE873-66C3-4B80-B6C5-D022B763B565}">
      <dsp:nvSpPr>
        <dsp:cNvPr id="0" name=""/>
        <dsp:cNvSpPr/>
      </dsp:nvSpPr>
      <dsp:spPr>
        <a:xfrm>
          <a:off x="43620" y="2157702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Process Lead</a:t>
          </a:r>
        </a:p>
      </dsp:txBody>
      <dsp:txXfrm>
        <a:off x="43620" y="2157702"/>
        <a:ext cx="2506870" cy="764595"/>
      </dsp:txXfrm>
    </dsp:sp>
    <dsp:sp modelId="{B4B1E510-7514-4F7A-8A2E-964C59D1CEF1}">
      <dsp:nvSpPr>
        <dsp:cNvPr id="0" name=""/>
        <dsp:cNvSpPr/>
      </dsp:nvSpPr>
      <dsp:spPr>
        <a:xfrm>
          <a:off x="6060109" y="1793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Rapid Mix/Floc Team</a:t>
          </a:r>
        </a:p>
      </dsp:txBody>
      <dsp:txXfrm>
        <a:off x="6060109" y="1793"/>
        <a:ext cx="2506870" cy="764595"/>
      </dsp:txXfrm>
    </dsp:sp>
    <dsp:sp modelId="{733F8FE5-84F3-459C-96F2-F09A53BEF5FE}">
      <dsp:nvSpPr>
        <dsp:cNvPr id="0" name=""/>
        <dsp:cNvSpPr/>
      </dsp:nvSpPr>
      <dsp:spPr>
        <a:xfrm>
          <a:off x="6060109" y="1079748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Sedimentation Team</a:t>
          </a:r>
        </a:p>
      </dsp:txBody>
      <dsp:txXfrm>
        <a:off x="6060109" y="1079748"/>
        <a:ext cx="2506870" cy="764595"/>
      </dsp:txXfrm>
    </dsp:sp>
    <dsp:sp modelId="{4645C6BA-1F81-4973-919D-1ABCD0635D6F}">
      <dsp:nvSpPr>
        <dsp:cNvPr id="0" name=""/>
        <dsp:cNvSpPr/>
      </dsp:nvSpPr>
      <dsp:spPr>
        <a:xfrm>
          <a:off x="6060109" y="2157702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Chemicals Team </a:t>
          </a:r>
        </a:p>
      </dsp:txBody>
      <dsp:txXfrm>
        <a:off x="6060109" y="2157702"/>
        <a:ext cx="2506870" cy="764595"/>
      </dsp:txXfrm>
    </dsp:sp>
    <dsp:sp modelId="{148FFCF0-53B7-4CEF-A10A-BC20D9550EFA}">
      <dsp:nvSpPr>
        <dsp:cNvPr id="0" name=""/>
        <dsp:cNvSpPr/>
      </dsp:nvSpPr>
      <dsp:spPr>
        <a:xfrm>
          <a:off x="6060109" y="3235656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Hydraulics Team</a:t>
          </a:r>
        </a:p>
      </dsp:txBody>
      <dsp:txXfrm>
        <a:off x="6060109" y="3235656"/>
        <a:ext cx="2506870" cy="764595"/>
      </dsp:txXfrm>
    </dsp:sp>
    <dsp:sp modelId="{3A0778AE-A7A8-4C7C-A39E-9FA8128DB97A}">
      <dsp:nvSpPr>
        <dsp:cNvPr id="0" name=""/>
        <dsp:cNvSpPr/>
      </dsp:nvSpPr>
      <dsp:spPr>
        <a:xfrm>
          <a:off x="6060109" y="4313610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Sludge Disposal Team</a:t>
          </a:r>
        </a:p>
      </dsp:txBody>
      <dsp:txXfrm>
        <a:off x="6060109" y="4313610"/>
        <a:ext cx="2506870" cy="764595"/>
      </dsp:txXfrm>
    </dsp:sp>
    <dsp:sp modelId="{4715A657-DED4-4C83-9E2F-963DAC5670EA}">
      <dsp:nvSpPr>
        <dsp:cNvPr id="0" name=""/>
        <dsp:cNvSpPr/>
      </dsp:nvSpPr>
      <dsp:spPr>
        <a:xfrm>
          <a:off x="2971795" y="2717800"/>
          <a:ext cx="2506870" cy="7645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 Lead</a:t>
          </a:r>
        </a:p>
      </dsp:txBody>
      <dsp:txXfrm>
        <a:off x="2971795" y="2717800"/>
        <a:ext cx="2506870" cy="764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51621-690C-4A3F-89DF-A63F9F011564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FFA5A-5B3A-4636-8971-523440418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36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7A200-BCBE-4E38-8F30-4AEB6F9D0565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5C21F-68E8-4A22-BBF5-9CD63F183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3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54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07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4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09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3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23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03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8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7191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75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lead would coordinate and guide the process teams; Design Lead would coordinate between Process Teams and other disciplines.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840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99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00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0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Some key questions that the design lead might ask throughout the design process:</a:t>
            </a:r>
          </a:p>
          <a:p>
            <a:pPr marL="765810" lvl="1" indent="-285750"/>
            <a:r>
              <a:rPr lang="en-US" sz="1800" dirty="0"/>
              <a:t>What do changes in the process design mean for structural design? </a:t>
            </a:r>
          </a:p>
          <a:p>
            <a:pPr marL="765810" lvl="1" indent="-285750"/>
            <a:r>
              <a:rPr lang="en-US" sz="1800" dirty="0"/>
              <a:t>Is the chemical storage designed to be compliant with the relevant fire codes? Where is secondary containment required? (Work with architectural)</a:t>
            </a:r>
          </a:p>
          <a:p>
            <a:pPr marL="765810" lvl="1" indent="-285750"/>
            <a:r>
              <a:rPr lang="en-US" sz="1800" dirty="0"/>
              <a:t>Are we selecting the right type of valves? Are we placing them in a prudent location? (Work with mechanical)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65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set of piping and instrumentation diagrams (P&amp;IDs) and preliminary specifications would also likely be included in 30% Design, but may be out of scope for the course…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0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57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50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093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3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6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55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75C21F-68E8-4A22-BBF5-9CD63F183B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54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042736" cy="6858000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24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832104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36412"/>
            <a:ext cx="4800600" cy="4742506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marL="0" indent="0">
              <a:buNone/>
            </a:pPr>
            <a:r>
              <a:rPr lang="en-US" sz="2000" dirty="0"/>
              <a:t>Short description or sentence can go here.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ED7000"/>
                </a:solidFill>
              </a:rPr>
              <a:t>Subtitle</a:t>
            </a:r>
          </a:p>
          <a:p>
            <a:r>
              <a:rPr lang="en-US" sz="2000" dirty="0">
                <a:solidFill>
                  <a:srgbClr val="413E3D"/>
                </a:solidFill>
              </a:rPr>
              <a:t>We can’t completely avoid bullet points</a:t>
            </a:r>
          </a:p>
          <a:p>
            <a:r>
              <a:rPr lang="en-US" sz="2000" dirty="0">
                <a:solidFill>
                  <a:srgbClr val="413E3D"/>
                </a:solidFill>
              </a:rPr>
              <a:t>So if we must </a:t>
            </a:r>
            <a:r>
              <a:rPr lang="en-US" sz="2000" dirty="0"/>
              <a:t>use them, this is the layout </a:t>
            </a:r>
            <a:br>
              <a:rPr lang="en-US" sz="2000" dirty="0"/>
            </a:br>
            <a:r>
              <a:rPr lang="en-US" sz="2000" dirty="0"/>
              <a:t>to use</a:t>
            </a:r>
          </a:p>
          <a:p>
            <a:r>
              <a:rPr lang="en-US" sz="2000" dirty="0"/>
              <a:t>Notice that there is no more than 5 bullet points on the slide.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ED7000"/>
                </a:solidFill>
              </a:rPr>
              <a:t>More Tips</a:t>
            </a:r>
          </a:p>
          <a:p>
            <a:r>
              <a:rPr lang="en-US" sz="2000" dirty="0"/>
              <a:t>Keep them brief and supportive of what you’re saying</a:t>
            </a:r>
          </a:p>
          <a:p>
            <a:r>
              <a:rPr lang="en-US" sz="2000" dirty="0"/>
              <a:t>We want the audience to watch/listen to you, not read the screen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671831" y="1699783"/>
            <a:ext cx="3474720" cy="3474720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2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71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96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fety Mo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914400"/>
            <a:ext cx="3200400" cy="3200400"/>
          </a:xfrm>
          <a:prstGeom prst="rect">
            <a:avLst/>
          </a:prstGeom>
          <a:solidFill>
            <a:srgbClr val="221F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1"/>
          <p:cNvSpPr txBox="1">
            <a:spLocks/>
          </p:cNvSpPr>
          <p:nvPr userDrawn="1"/>
        </p:nvSpPr>
        <p:spPr>
          <a:xfrm>
            <a:off x="341756" y="2362200"/>
            <a:ext cx="2099913" cy="142615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3375" dirty="0">
                <a:solidFill>
                  <a:srgbClr val="ED7000"/>
                </a:solidFill>
              </a:rPr>
              <a:t>Safety</a:t>
            </a:r>
            <a:r>
              <a:rPr lang="en-US" sz="3375" dirty="0">
                <a:solidFill>
                  <a:schemeClr val="bg1"/>
                </a:solidFill>
              </a:rPr>
              <a:t> </a:t>
            </a:r>
            <a:br>
              <a:rPr lang="en-US" sz="3375" dirty="0">
                <a:solidFill>
                  <a:schemeClr val="bg1"/>
                </a:solidFill>
              </a:rPr>
            </a:br>
            <a:r>
              <a:rPr lang="en-US" sz="3375" dirty="0">
                <a:solidFill>
                  <a:schemeClr val="bg1"/>
                </a:solidFill>
              </a:rPr>
              <a:t>Moment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200400" y="914400"/>
            <a:ext cx="5943600" cy="5943600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758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886450" y="1524000"/>
            <a:ext cx="2428875" cy="800100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3000">
                <a:solidFill>
                  <a:srgbClr val="ED7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5886450" y="2590800"/>
            <a:ext cx="2428875" cy="2819400"/>
          </a:xfrm>
        </p:spPr>
        <p:txBody>
          <a:bodyPr>
            <a:noAutofit/>
          </a:bodyPr>
          <a:lstStyle>
            <a:lvl1pPr marL="300038" indent="-300038">
              <a:buFont typeface="+mj-lt"/>
              <a:buAutoNum type="arabicPeriod"/>
              <a:defRPr sz="1500"/>
            </a:lvl1pPr>
          </a:lstStyle>
          <a:p>
            <a:pPr lvl="0"/>
            <a:r>
              <a:rPr lang="en-US" dirty="0"/>
              <a:t>Section title one basic charts and graphs</a:t>
            </a:r>
          </a:p>
          <a:p>
            <a:pPr lvl="0"/>
            <a:r>
              <a:rPr lang="en-US" dirty="0"/>
              <a:t>Section title two bullet points and images</a:t>
            </a:r>
          </a:p>
          <a:p>
            <a:pPr lvl="0"/>
            <a:r>
              <a:rPr lang="en-US" dirty="0"/>
              <a:t>Section title three</a:t>
            </a:r>
          </a:p>
          <a:p>
            <a:pPr lvl="0"/>
            <a:r>
              <a:rPr lang="en-US" dirty="0"/>
              <a:t>Section title four</a:t>
            </a:r>
          </a:p>
          <a:p>
            <a:pPr lvl="0"/>
            <a:r>
              <a:rPr lang="en-US" dirty="0"/>
              <a:t>Section title five</a:t>
            </a:r>
          </a:p>
        </p:txBody>
      </p:sp>
    </p:spTree>
    <p:extLst>
      <p:ext uri="{BB962C8B-B14F-4D97-AF65-F5344CB8AC3E}">
        <p14:creationId xmlns:p14="http://schemas.microsoft.com/office/powerpoint/2010/main" val="191029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Start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2600"/>
            <a:ext cx="7772400" cy="546212"/>
          </a:xfrm>
        </p:spPr>
        <p:txBody>
          <a:bodyPr anchor="b"/>
          <a:lstStyle>
            <a:lvl1pPr algn="l">
              <a:defRPr sz="3000" b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0" y="5029200"/>
            <a:ext cx="7772400" cy="444500"/>
          </a:xfrm>
        </p:spPr>
        <p:txBody>
          <a:bodyPr lIns="0" tIns="0" rIns="0" bIns="0" anchor="b"/>
          <a:lstStyle>
            <a:lvl1pPr marL="0" indent="0">
              <a:buNone/>
              <a:defRPr sz="1500" baseline="0">
                <a:solidFill>
                  <a:srgbClr val="ED7000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23704515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832104"/>
            <a:ext cx="6781800" cy="563562"/>
          </a:xfrm>
        </p:spPr>
        <p:txBody>
          <a:bodyPr lIns="0" tIns="0" rIns="0" bIns="0">
            <a:normAutofit/>
          </a:bodyPr>
          <a:lstStyle>
            <a:lvl1pPr>
              <a:defRPr sz="3000">
                <a:solidFill>
                  <a:srgbClr val="ED7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8800" y="1640188"/>
            <a:ext cx="6781800" cy="4525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rgbClr val="222222"/>
                </a:solidFill>
              </a:defRPr>
            </a:lvl1pPr>
            <a:lvl2pPr marL="480060" indent="-214313">
              <a:buFont typeface="Arial" panose="020B0604020202020204" pitchFamily="34" charset="0"/>
              <a:buChar char="•"/>
              <a:defRPr sz="1500" baseline="0"/>
            </a:lvl2pPr>
            <a:lvl3pPr marL="688181" indent="-214313">
              <a:buSzPct val="100000"/>
              <a:buFont typeface="Century Gothic" panose="020B0502020202020204" pitchFamily="34" charset="0"/>
              <a:buChar char="◦"/>
              <a:defRPr sz="1350"/>
            </a:lvl3pPr>
          </a:lstStyle>
          <a:p>
            <a:pPr lvl="0"/>
            <a:r>
              <a:rPr lang="en-US" dirty="0"/>
              <a:t>We can’t completely avoid bullet points</a:t>
            </a:r>
          </a:p>
          <a:p>
            <a:pPr lvl="0"/>
            <a:r>
              <a:rPr lang="en-US" dirty="0"/>
              <a:t>So if we must use them, this is the layout to use</a:t>
            </a:r>
          </a:p>
          <a:p>
            <a:pPr lvl="0"/>
            <a:r>
              <a:rPr lang="en-US" dirty="0"/>
              <a:t>Keep them brief and supportive of what you’re saying</a:t>
            </a:r>
          </a:p>
          <a:p>
            <a:pPr lvl="0"/>
            <a:r>
              <a:rPr lang="en-US" dirty="0"/>
              <a:t>We want the audience to watch/listen to you, </a:t>
            </a:r>
            <a:br>
              <a:rPr lang="en-US" dirty="0"/>
            </a:br>
            <a:r>
              <a:rPr lang="en-US" dirty="0"/>
              <a:t>not read the screen</a:t>
            </a:r>
          </a:p>
          <a:p>
            <a:pPr lvl="0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371600" cy="1371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2874" y="95250"/>
            <a:ext cx="1109455" cy="11811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451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371600" cy="1371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28799" y="1636776"/>
            <a:ext cx="3273552" cy="4525963"/>
          </a:xfrm>
        </p:spPr>
        <p:txBody>
          <a:bodyPr lIns="0" tIns="0" rIns="0" bIns="0">
            <a:normAutofit/>
          </a:bodyPr>
          <a:lstStyle>
            <a:lvl1pPr marL="257175" indent="-257175">
              <a:buFont typeface="Arial" panose="020B0604020202020204" pitchFamily="34" charset="0"/>
              <a:buChar char="•"/>
              <a:defRPr sz="2000">
                <a:solidFill>
                  <a:srgbClr val="222222"/>
                </a:solidFill>
              </a:defRPr>
            </a:lvl1pPr>
            <a:lvl2pPr marL="480060" indent="-214313">
              <a:buFont typeface="Arial" panose="020B0604020202020204" pitchFamily="34" charset="0"/>
              <a:buChar char="•"/>
              <a:defRPr sz="1800" baseline="0">
                <a:solidFill>
                  <a:srgbClr val="222222"/>
                </a:solidFill>
              </a:defRPr>
            </a:lvl2pPr>
            <a:lvl3pPr marL="688181" indent="-214313">
              <a:buSzPct val="100000"/>
              <a:buFont typeface="Century Gothic" panose="020B0502020202020204" pitchFamily="34" charset="0"/>
              <a:buChar char="◦"/>
              <a:defRPr sz="1350"/>
            </a:lvl3pPr>
          </a:lstStyle>
          <a:p>
            <a:pPr lvl="0"/>
            <a:r>
              <a:rPr lang="en-US" dirty="0"/>
              <a:t>We can’t completely avoid bullet points</a:t>
            </a:r>
          </a:p>
          <a:p>
            <a:pPr lvl="0"/>
            <a:r>
              <a:rPr lang="en-US" dirty="0"/>
              <a:t>So if we must use them, this is the layout to use</a:t>
            </a:r>
          </a:p>
          <a:p>
            <a:pPr lvl="1"/>
            <a:r>
              <a:rPr lang="en-US" dirty="0"/>
              <a:t>Secondary bullet</a:t>
            </a:r>
          </a:p>
          <a:p>
            <a:pPr lvl="1"/>
            <a:r>
              <a:rPr lang="en-US" dirty="0"/>
              <a:t>Secondary bullet</a:t>
            </a:r>
          </a:p>
          <a:p>
            <a:pPr lvl="0"/>
            <a:r>
              <a:rPr lang="en-US" dirty="0"/>
              <a:t>Notice that there is no more than 5 bullet points on the slide.</a:t>
            </a:r>
          </a:p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2874" y="95250"/>
            <a:ext cx="1109455" cy="11811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0" y="1636776"/>
            <a:ext cx="3276600" cy="4525963"/>
          </a:xfrm>
        </p:spPr>
        <p:txBody>
          <a:bodyPr lIns="0" tIns="0" rIns="0" bIns="0">
            <a:normAutofit/>
          </a:bodyPr>
          <a:lstStyle>
            <a:lvl1pPr>
              <a:defRPr sz="2000">
                <a:solidFill>
                  <a:srgbClr val="222222"/>
                </a:solidFill>
              </a:defRPr>
            </a:lvl1pPr>
            <a:lvl2pPr>
              <a:defRPr sz="1600">
                <a:solidFill>
                  <a:srgbClr val="222222"/>
                </a:solidFill>
              </a:defRPr>
            </a:lvl2pPr>
          </a:lstStyle>
          <a:p>
            <a:pPr lvl="0"/>
            <a:r>
              <a:rPr lang="en-US" dirty="0"/>
              <a:t>Keep them brief and supportive of what you’re saying</a:t>
            </a:r>
          </a:p>
          <a:p>
            <a:pPr lvl="1"/>
            <a:r>
              <a:rPr lang="en-US" dirty="0"/>
              <a:t>Secondary bullet</a:t>
            </a:r>
          </a:p>
          <a:p>
            <a:pPr lvl="1"/>
            <a:r>
              <a:rPr lang="en-US" dirty="0"/>
              <a:t>Secondary bullet</a:t>
            </a:r>
          </a:p>
          <a:p>
            <a:pPr lvl="0"/>
            <a:r>
              <a:rPr lang="en-US" dirty="0"/>
              <a:t>We want the audience to watch/listen to you, </a:t>
            </a:r>
            <a:br>
              <a:rPr lang="en-US" dirty="0"/>
            </a:br>
            <a:r>
              <a:rPr lang="en-US" dirty="0"/>
              <a:t>not read the screen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830757"/>
            <a:ext cx="6781800" cy="563562"/>
          </a:xfrm>
        </p:spPr>
        <p:txBody>
          <a:bodyPr lIns="0" tIns="0" rIns="0" bIns="0">
            <a:normAutofit/>
          </a:bodyPr>
          <a:lstStyle>
            <a:lvl1pPr>
              <a:defRPr sz="3000">
                <a:solidFill>
                  <a:srgbClr val="ED7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34111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832104"/>
            <a:ext cx="76581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1636776"/>
            <a:ext cx="7658100" cy="4742506"/>
          </a:xfrm>
        </p:spPr>
        <p:txBody>
          <a:bodyPr wrap="square" lIns="0" tIns="0" rIns="0" bIns="0">
            <a:normAutofit/>
          </a:bodyPr>
          <a:lstStyle>
            <a:lvl1pPr marL="257175" indent="-257175">
              <a:buFont typeface="Arial" panose="020B0604020202020204" pitchFamily="34" charset="0"/>
              <a:buChar char="•"/>
              <a:defRPr sz="20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We can’t completely avoid bullet points</a:t>
            </a:r>
          </a:p>
          <a:p>
            <a:pPr lvl="0"/>
            <a:r>
              <a:rPr lang="en-US" dirty="0"/>
              <a:t>So if we must use them, this is the layout to use</a:t>
            </a:r>
          </a:p>
          <a:p>
            <a:pPr lvl="0"/>
            <a:r>
              <a:rPr lang="en-US" dirty="0"/>
              <a:t>Keep them brief </a:t>
            </a:r>
          </a:p>
          <a:p>
            <a:pPr lvl="0"/>
            <a:r>
              <a:rPr lang="en-US" dirty="0"/>
              <a:t>We want the audience to watch/listen to you, </a:t>
            </a:r>
            <a:br>
              <a:rPr lang="en-US" dirty="0"/>
            </a:br>
            <a:r>
              <a:rPr lang="en-US" dirty="0"/>
              <a:t>not read the screen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832104"/>
            <a:ext cx="6781800" cy="563562"/>
          </a:xfrm>
        </p:spPr>
        <p:txBody>
          <a:bodyPr lIns="0" tIns="0" rIns="0" bIns="0">
            <a:normAutofit/>
          </a:bodyPr>
          <a:lstStyle>
            <a:lvl1pPr>
              <a:defRPr sz="3000">
                <a:solidFill>
                  <a:srgbClr val="ED7000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371600" cy="13716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2874" y="95250"/>
            <a:ext cx="1109455" cy="1181100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3362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_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2400" y="832104"/>
            <a:ext cx="489585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0" y="1636412"/>
            <a:ext cx="4895850" cy="4742506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2000" baseline="0"/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Short description. We want the audience to watch/listen to you, not read the screen.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1699783"/>
            <a:ext cx="3474720" cy="3474720"/>
          </a:xfrm>
        </p:spPr>
        <p:txBody>
          <a:bodyPr>
            <a:normAutofit/>
          </a:bodyPr>
          <a:lstStyle>
            <a:lvl1pPr marL="0" indent="0">
              <a:buNone/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9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2703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899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2" r:id="rId3"/>
    <p:sldLayoutId id="2147483651" r:id="rId4"/>
    <p:sldLayoutId id="2147483650" r:id="rId5"/>
    <p:sldLayoutId id="2147483663" r:id="rId6"/>
    <p:sldLayoutId id="2147483665" r:id="rId7"/>
    <p:sldLayoutId id="2147483654" r:id="rId8"/>
    <p:sldLayoutId id="2147483664" r:id="rId9"/>
    <p:sldLayoutId id="2147483666" r:id="rId10"/>
    <p:sldLayoutId id="2147483661" r:id="rId11"/>
    <p:sldLayoutId id="2147483655" r:id="rId12"/>
  </p:sldLayoutIdLst>
  <p:txStyles>
    <p:titleStyle>
      <a:lvl1pPr algn="l" defTabSz="685800" rtl="0" eaLnBrk="1" latinLnBrk="0" hangingPunct="1">
        <a:spcBef>
          <a:spcPct val="0"/>
        </a:spcBef>
        <a:buNone/>
        <a:defRPr sz="3000" kern="1200">
          <a:solidFill>
            <a:srgbClr val="ED7000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spcBef>
          <a:spcPct val="20000"/>
        </a:spcBef>
        <a:buFontTx/>
        <a:buNone/>
        <a:defRPr sz="2000" kern="1200">
          <a:solidFill>
            <a:srgbClr val="222222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rgbClr val="222222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rgbClr val="222222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ater.ca.gov/Programs/State-Water-Project/SWP-Faciliti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ller-us.com/sludge-dewatering.ph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martsheet.com/construction-biddin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alteches.library.caltech.edu/3925/1/Arsenic.pdf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F3788D-3DC9-4313-B5F4-59582F363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" r="4166"/>
          <a:stretch/>
        </p:blipFill>
        <p:spPr>
          <a:xfrm>
            <a:off x="-9833" y="3184"/>
            <a:ext cx="9163665" cy="688677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0" y="3429000"/>
            <a:ext cx="4038600" cy="34290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4025991"/>
            <a:ext cx="1145286" cy="304331"/>
          </a:xfrm>
          <a:prstGeom prst="rect">
            <a:avLst/>
          </a:prstGeom>
        </p:spPr>
      </p:pic>
      <p:sp>
        <p:nvSpPr>
          <p:cNvPr id="32" name="Title 1"/>
          <p:cNvSpPr txBox="1">
            <a:spLocks/>
          </p:cNvSpPr>
          <p:nvPr/>
        </p:nvSpPr>
        <p:spPr>
          <a:xfrm>
            <a:off x="495300" y="4693595"/>
            <a:ext cx="2819400" cy="546152"/>
          </a:xfrm>
          <a:prstGeom prst="rect">
            <a:avLst/>
          </a:prstGeom>
        </p:spPr>
        <p:txBody>
          <a:bodyPr lIns="0" tIns="0" rIns="0" bIns="0" anchor="b"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ED7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+mn-lt"/>
              </a:rPr>
              <a:t>Los Angeles Department of Water and Power</a:t>
            </a:r>
          </a:p>
        </p:txBody>
      </p:sp>
      <p:sp>
        <p:nvSpPr>
          <p:cNvPr id="33" name="Text Placeholder 2"/>
          <p:cNvSpPr txBox="1">
            <a:spLocks/>
          </p:cNvSpPr>
          <p:nvPr/>
        </p:nvSpPr>
        <p:spPr>
          <a:xfrm>
            <a:off x="495300" y="5661963"/>
            <a:ext cx="3314700" cy="773821"/>
          </a:xfrm>
          <a:prstGeom prst="rect">
            <a:avLst/>
          </a:prstGeom>
        </p:spPr>
        <p:txBody>
          <a:bodyPr lIns="0" tIns="0" rIns="0" bIns="0" anchor="b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Fairmont Arsenic Sedimentation Plant 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Project Introduction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8022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Context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C60D4A2-3622-47EB-8AF5-FEBA7C4966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12894" r="8220"/>
          <a:stretch/>
        </p:blipFill>
        <p:spPr>
          <a:xfrm>
            <a:off x="4415812" y="1524000"/>
            <a:ext cx="4642726" cy="530923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4051616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State Water Project East Branch </a:t>
            </a:r>
            <a:r>
              <a:rPr lang="en-US" sz="1800" dirty="0"/>
              <a:t>(SWP-E) will also bring water into the future </a:t>
            </a:r>
            <a:r>
              <a:rPr lang="en-US" sz="1800" b="1" dirty="0"/>
              <a:t>Fairmont Treatment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SWP-E will have turbidity values above the LAAFP’s treatment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More info on the SWP California Aqueduct and its branches on the CA Department of Water Resources (DWR) website: </a:t>
            </a:r>
            <a:r>
              <a:rPr lang="en-US" sz="1800" dirty="0">
                <a:hlinkClick r:id="rId4"/>
              </a:rPr>
              <a:t>https://water.ca.gov/Programs/State-Water-Project/SWP-Facilities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8401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Flow Diagram (from OE SOW)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AD4CE2-9118-4922-9D98-ACE800A65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325719"/>
            <a:ext cx="6124575" cy="55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98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Design Criteria (from OE SOW)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76962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Plant Capacity:</a:t>
            </a:r>
          </a:p>
          <a:p>
            <a:pPr marL="765810" lvl="1" indent="-285750"/>
            <a:r>
              <a:rPr lang="en-US" sz="1300" dirty="0"/>
              <a:t>Design flow rate – 480 MGD</a:t>
            </a:r>
          </a:p>
          <a:p>
            <a:pPr marL="765810" lvl="1" indent="-285750"/>
            <a:r>
              <a:rPr lang="en-US" sz="1300" dirty="0"/>
              <a:t>Average flow rate – 240 MGD</a:t>
            </a:r>
          </a:p>
          <a:p>
            <a:pPr marL="765810" lvl="1" indent="-285750"/>
            <a:r>
              <a:rPr lang="en-US" sz="1300" dirty="0"/>
              <a:t>Minimum flow rate – 60 MGD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Treatment Goals: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Plate settler hydraulic loading rate: 0.5 </a:t>
            </a:r>
            <a:r>
              <a:rPr lang="en-US" sz="1800" dirty="0" err="1"/>
              <a:t>gpm</a:t>
            </a:r>
            <a:r>
              <a:rPr lang="en-US" sz="1800" dirty="0"/>
              <a:t>/sf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E836D-0020-4DA0-B244-E9C5A16BD3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93" t="14498" r="1035" b="5763"/>
          <a:stretch/>
        </p:blipFill>
        <p:spPr>
          <a:xfrm>
            <a:off x="1828800" y="3429000"/>
            <a:ext cx="5257800" cy="16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8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533400"/>
            <a:ext cx="6781800" cy="862266"/>
          </a:xfrm>
        </p:spPr>
        <p:txBody>
          <a:bodyPr>
            <a:normAutofit fontScale="90000"/>
          </a:bodyPr>
          <a:lstStyle/>
          <a:p>
            <a:r>
              <a:rPr lang="en-US" dirty="0"/>
              <a:t>Coagulation/Flocculation:</a:t>
            </a:r>
            <a:br>
              <a:rPr lang="en-US" dirty="0"/>
            </a:br>
            <a:r>
              <a:rPr lang="en-US" dirty="0"/>
              <a:t>Treating Turbidity and Arsenic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CC0BCE-555E-487B-8BAC-910C1A41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905000"/>
            <a:ext cx="37719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Ferric chloride addition</a:t>
            </a:r>
            <a:r>
              <a:rPr lang="en-US" sz="1800" dirty="0"/>
              <a:t> plays two key roles in this design:</a:t>
            </a:r>
          </a:p>
          <a:p>
            <a:pPr marL="822960" lvl="1" indent="-342900">
              <a:buFont typeface="+mj-lt"/>
              <a:buAutoNum type="arabicPeriod"/>
            </a:pPr>
            <a:r>
              <a:rPr lang="en-US" sz="1300" i="1" dirty="0"/>
              <a:t>Coagulation and flocculation </a:t>
            </a:r>
            <a:r>
              <a:rPr lang="en-US" sz="1300" dirty="0"/>
              <a:t>for bulk suspended solids / turbidity removal.</a:t>
            </a:r>
          </a:p>
          <a:p>
            <a:pPr marL="822960" lvl="1" indent="-342900">
              <a:buFont typeface="+mj-lt"/>
              <a:buAutoNum type="arabicPeriod"/>
            </a:pPr>
            <a:r>
              <a:rPr lang="en-US" sz="1300" i="1" dirty="0"/>
              <a:t>Removal of arsenic</a:t>
            </a:r>
            <a:r>
              <a:rPr lang="en-US" sz="1300" dirty="0"/>
              <a:t> by adsorption and co-precipitation.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Which function will govern dosing such that a single dose is adequate for both functions?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What is the potential range of doses?  What is the recommended strategy for the operators to adjust dosing?</a:t>
            </a:r>
          </a:p>
          <a:p>
            <a:pPr lvl="1" indent="0">
              <a:buNone/>
            </a:pPr>
            <a:endParaRPr lang="en-US" sz="1300" dirty="0"/>
          </a:p>
          <a:p>
            <a:pPr marL="765810" lvl="1" indent="-285750"/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183928-5C46-4ABA-8844-3B64E358EDB9}"/>
              </a:ext>
            </a:extLst>
          </p:cNvPr>
          <p:cNvGrpSpPr/>
          <p:nvPr/>
        </p:nvGrpSpPr>
        <p:grpSpPr>
          <a:xfrm>
            <a:off x="5019674" y="3429000"/>
            <a:ext cx="3743326" cy="3214877"/>
            <a:chOff x="0" y="0"/>
            <a:chExt cx="3743326" cy="32148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E8F47-7123-4B42-A6F6-44F031D53EBD}"/>
                </a:ext>
              </a:extLst>
            </p:cNvPr>
            <p:cNvSpPr/>
            <p:nvPr/>
          </p:nvSpPr>
          <p:spPr>
            <a:xfrm>
              <a:off x="0" y="24003"/>
              <a:ext cx="3743326" cy="316229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0D14EC-7C17-444D-BD8E-57D17D9C20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65" b="12145"/>
            <a:stretch/>
          </p:blipFill>
          <p:spPr bwMode="auto">
            <a:xfrm>
              <a:off x="581025" y="0"/>
              <a:ext cx="3114675" cy="2681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6" name="Chart 15">
              <a:extLst>
                <a:ext uri="{FF2B5EF4-FFF2-40B4-BE49-F238E27FC236}">
                  <a16:creationId xmlns:a16="http://schemas.microsoft.com/office/drawing/2014/main" id="{7EF2F996-A99A-49DB-8D8E-CF4440AB4C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89488101"/>
                </p:ext>
              </p:extLst>
            </p:nvPr>
          </p:nvGraphicFramePr>
          <p:xfrm>
            <a:off x="38100" y="81151"/>
            <a:ext cx="3409951" cy="313372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18DED0F-FF0D-4925-B590-A435721BABD5}"/>
              </a:ext>
            </a:extLst>
          </p:cNvPr>
          <p:cNvSpPr/>
          <p:nvPr/>
        </p:nvSpPr>
        <p:spPr>
          <a:xfrm>
            <a:off x="6801799" y="4786216"/>
            <a:ext cx="136211" cy="162632"/>
          </a:xfrm>
          <a:prstGeom prst="rect">
            <a:avLst/>
          </a:prstGeom>
          <a:pattFill prst="wdDnDiag">
            <a:fgClr>
              <a:srgbClr val="ED7D31">
                <a:lumMod val="75000"/>
              </a:srgbClr>
            </a:fgClr>
            <a:bgClr>
              <a:sysClr val="window" lastClr="FFFFFF"/>
            </a:bgClr>
          </a:patt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indoor, sitting, counter, glass&#10;&#10;Description automatically generated">
            <a:extLst>
              <a:ext uri="{FF2B5EF4-FFF2-40B4-BE49-F238E27FC236}">
                <a16:creationId xmlns:a16="http://schemas.microsoft.com/office/drawing/2014/main" id="{3BFDA352-3BF5-4D15-AAAC-BFEF3812A4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23"/>
          <a:stretch/>
        </p:blipFill>
        <p:spPr>
          <a:xfrm>
            <a:off x="6324600" y="1654341"/>
            <a:ext cx="1447089" cy="17244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0176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CCCDB1-BE67-4E3B-925D-B2C7D8EA4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856" y="1395666"/>
            <a:ext cx="4234154" cy="535237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85800"/>
            <a:ext cx="7172326" cy="709866"/>
          </a:xfrm>
        </p:spPr>
        <p:txBody>
          <a:bodyPr>
            <a:normAutofit fontScale="90000"/>
          </a:bodyPr>
          <a:lstStyle/>
          <a:p>
            <a:r>
              <a:rPr lang="en-US" dirty="0"/>
              <a:t>Sedimentation:</a:t>
            </a:r>
            <a:br>
              <a:rPr lang="en-US" dirty="0"/>
            </a:br>
            <a:r>
              <a:rPr lang="en-US" dirty="0"/>
              <a:t>Optimizing Plate Settler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82296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F7C452-87EE-4D9B-9F74-A4F725D23421}"/>
              </a:ext>
            </a:extLst>
          </p:cNvPr>
          <p:cNvSpPr txBox="1">
            <a:spLocks/>
          </p:cNvSpPr>
          <p:nvPr/>
        </p:nvSpPr>
        <p:spPr>
          <a:xfrm>
            <a:off x="533400" y="1828800"/>
            <a:ext cx="3840588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1pPr>
            <a:lvl2pPr marL="480060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 baseline="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2pPr>
            <a:lvl3pPr marL="688181" indent="-214313" algn="l" defTabSz="685800" rtl="0" eaLnBrk="1" latinLnBrk="0" hangingPunct="1">
              <a:spcBef>
                <a:spcPct val="20000"/>
              </a:spcBef>
              <a:buSzPct val="100000"/>
              <a:buFont typeface="Century Gothic" panose="020B0502020202020204" pitchFamily="34" charset="0"/>
              <a:buChar char="◦"/>
              <a:defRPr sz="1350" kern="1200">
                <a:solidFill>
                  <a:srgbClr val="222222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Optimizing plate settler design </a:t>
            </a:r>
            <a:r>
              <a:rPr lang="en-US" sz="1800" dirty="0"/>
              <a:t>to achieve desired capture velocity with a reasonable tank geometry.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Remember, plate settler hydraulic loading rate was set in the Scope of Work as 0.5 </a:t>
            </a:r>
            <a:r>
              <a:rPr lang="en-US" sz="1800" dirty="0" err="1"/>
              <a:t>gpm</a:t>
            </a:r>
            <a:r>
              <a:rPr lang="en-US" sz="1800" dirty="0"/>
              <a:t>/sf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could vary:</a:t>
            </a:r>
          </a:p>
          <a:p>
            <a:pPr marL="765810" lvl="1" indent="-285750"/>
            <a:r>
              <a:rPr lang="en-US" sz="1300" dirty="0"/>
              <a:t>Plate length (sets tank depth)</a:t>
            </a:r>
          </a:p>
          <a:p>
            <a:pPr marL="765810" lvl="1" indent="-285750"/>
            <a:r>
              <a:rPr lang="en-US" sz="1300" dirty="0"/>
              <a:t>Plate </a:t>
            </a:r>
            <a:r>
              <a:rPr lang="en-US" sz="1300" dirty="0" err="1"/>
              <a:t>upflow</a:t>
            </a:r>
            <a:r>
              <a:rPr lang="en-US" sz="1300" dirty="0"/>
              <a:t> velocity and number of plates (sets tank area)</a:t>
            </a:r>
          </a:p>
          <a:p>
            <a:pPr marL="765810" lvl="1" indent="-285750"/>
            <a:r>
              <a:rPr lang="en-US" sz="1300" dirty="0"/>
              <a:t>Plate spacing (must be wide enough to avoid floc rollup)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72306-3544-4596-8A4F-E0CA93B0E5F3}"/>
              </a:ext>
            </a:extLst>
          </p:cNvPr>
          <p:cNvSpPr/>
          <p:nvPr/>
        </p:nvSpPr>
        <p:spPr>
          <a:xfrm>
            <a:off x="7400926" y="6595749"/>
            <a:ext cx="1600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Adelman et al. 2013</a:t>
            </a:r>
          </a:p>
        </p:txBody>
      </p:sp>
    </p:spTree>
    <p:extLst>
      <p:ext uri="{BB962C8B-B14F-4D97-AF65-F5344CB8AC3E}">
        <p14:creationId xmlns:p14="http://schemas.microsoft.com/office/powerpoint/2010/main" val="41888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685800"/>
            <a:ext cx="7172326" cy="709866"/>
          </a:xfrm>
        </p:spPr>
        <p:txBody>
          <a:bodyPr>
            <a:normAutofit fontScale="90000"/>
          </a:bodyPr>
          <a:lstStyle/>
          <a:p>
            <a:r>
              <a:rPr lang="en-US" dirty="0"/>
              <a:t>Plant Hydraulics:</a:t>
            </a:r>
            <a:br>
              <a:rPr lang="en-US" dirty="0"/>
            </a:br>
            <a:r>
              <a:rPr lang="en-US" dirty="0"/>
              <a:t>Distributing a Wide Range of Flows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8077200" cy="457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Flow rate may range from 60 to 480 MGD (!)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plant hydraulics need to solve multiple flow distribution problems:</a:t>
            </a:r>
          </a:p>
          <a:p>
            <a:pPr marL="765810" lvl="1" indent="-285750"/>
            <a:r>
              <a:rPr lang="en-US" sz="1300" dirty="0"/>
              <a:t>Between trains of floc/sed basins</a:t>
            </a:r>
          </a:p>
          <a:p>
            <a:pPr marL="765810" lvl="1" indent="-285750"/>
            <a:r>
              <a:rPr lang="en-US" sz="1300" dirty="0"/>
              <a:t>Within each sed basin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Also critical to maintain high enough velocity but low enough energy dissipation rate between flocculator and sedimentation tank.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It’s possible that the only solution is to take trains offline at lower flows!</a:t>
            </a:r>
          </a:p>
          <a:p>
            <a:pPr marL="765810" lvl="1" indent="-285750"/>
            <a:endParaRPr lang="en-US" sz="1300" dirty="0"/>
          </a:p>
          <a:p>
            <a:pPr marL="765810" lvl="1" indent="-285750"/>
            <a:endParaRPr lang="en-US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5B0D9D-4271-4A9F-BD9D-10688CF41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932" y="4038600"/>
            <a:ext cx="5160135" cy="26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39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Solids Disposal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86106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From SOW – average flow of 320 </a:t>
            </a:r>
            <a:r>
              <a:rPr lang="en-US" sz="1800" dirty="0" err="1"/>
              <a:t>cfs</a:t>
            </a:r>
            <a:r>
              <a:rPr lang="en-US" sz="1800" dirty="0"/>
              <a:t>, average turbidity of 14 NTU </a:t>
            </a:r>
            <a:r>
              <a:rPr lang="en-US" sz="1800" dirty="0">
                <a:sym typeface="Wingdings" panose="05000000000000000000" pitchFamily="2" charset="2"/>
              </a:rPr>
              <a:t> ~144 wet tons/day of processed residuals for off-site disposal. Refining mass balance is important!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Centrifuges as preferred active dewatering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Solid residuals must be disposed of as Hazardous Waste per CA guidelines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Alternative sludge handling methods were evaluated during planning but weren’t included in SOW because of cost and schedule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 could explore innovative ways to reduce sludge volume and minimize sludge handling costs…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C5EA3F-70A9-4611-A5CD-8B388695186D}"/>
              </a:ext>
            </a:extLst>
          </p:cNvPr>
          <p:cNvSpPr/>
          <p:nvPr/>
        </p:nvSpPr>
        <p:spPr>
          <a:xfrm>
            <a:off x="5638800" y="6581001"/>
            <a:ext cx="35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http://www.hiller-us.com/sludge-dewatering.php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A271-C024-4FF1-B8D2-C9700D712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7" y="4434843"/>
            <a:ext cx="7469586" cy="21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9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Project Details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Seismic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38862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Proximity to San Andreas Fault means that structural and geotechnical engineers’ expertise will be vital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How could the treatment system design accommodate the likelihood of significant seismic </a:t>
            </a:r>
            <a:r>
              <a:rPr lang="en-US" sz="1800"/>
              <a:t>events?</a:t>
            </a: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4BEDEE-24CB-47AF-9B88-9D4590DFB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13" y="1515419"/>
            <a:ext cx="45815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30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Delivery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Project Delivery Methods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E331A4-634F-4C6C-9E74-AECF3166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327454"/>
            <a:ext cx="6101081" cy="5414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4838DBF-D2AC-4974-A175-D012B90702F5}"/>
              </a:ext>
            </a:extLst>
          </p:cNvPr>
          <p:cNvSpPr/>
          <p:nvPr/>
        </p:nvSpPr>
        <p:spPr>
          <a:xfrm>
            <a:off x="5867400" y="6611358"/>
            <a:ext cx="3276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https://www.smartsheet.com/construction-bidding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4767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Delivery Methods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Key Roles for Projects like Fairmont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CC87A-B8F3-4CD1-9197-EA4CD5AAD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00"/>
            <a:ext cx="8686800" cy="33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3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40188"/>
            <a:ext cx="6629400" cy="4760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Introductions (and why to pay attention to Monroe)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Project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Key project details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Common water treatment project delivery mechanisms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Suggestions for:</a:t>
            </a:r>
          </a:p>
          <a:p>
            <a:pPr marL="822960" lvl="1" indent="-342900"/>
            <a:r>
              <a:rPr lang="en-US" sz="1800" dirty="0"/>
              <a:t>Developing a team structure</a:t>
            </a:r>
          </a:p>
          <a:p>
            <a:pPr marL="822960" lvl="1" indent="-342900"/>
            <a:r>
              <a:rPr lang="en-US" sz="1800" dirty="0"/>
              <a:t>Determining interim and final deliverables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562717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How we might approach this design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5F70F52-6BDA-4783-913D-6F22B5203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8365"/>
              </p:ext>
            </p:extLst>
          </p:nvPr>
        </p:nvGraphicFramePr>
        <p:xfrm>
          <a:off x="228600" y="1397000"/>
          <a:ext cx="86106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FBB5D-37E7-4BF9-87AC-EA298755B991}"/>
              </a:ext>
            </a:extLst>
          </p:cNvPr>
          <p:cNvCxnSpPr>
            <a:cxnSpLocks/>
          </p:cNvCxnSpPr>
          <p:nvPr/>
        </p:nvCxnSpPr>
        <p:spPr>
          <a:xfrm>
            <a:off x="4419600" y="4876800"/>
            <a:ext cx="0" cy="68580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DF7B847-D312-4511-81C2-94CFF0A6B56C}"/>
              </a:ext>
            </a:extLst>
          </p:cNvPr>
          <p:cNvGrpSpPr/>
          <p:nvPr/>
        </p:nvGrpSpPr>
        <p:grpSpPr>
          <a:xfrm>
            <a:off x="3166165" y="5461000"/>
            <a:ext cx="2506870" cy="764595"/>
            <a:chOff x="2971795" y="2717800"/>
            <a:chExt cx="2506870" cy="76459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174FF2-0851-4DD5-9027-7653F314DB5B}"/>
                </a:ext>
              </a:extLst>
            </p:cNvPr>
            <p:cNvSpPr/>
            <p:nvPr/>
          </p:nvSpPr>
          <p:spPr>
            <a:xfrm>
              <a:off x="2971795" y="2717800"/>
              <a:ext cx="2506870" cy="764595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C9F494-696B-4CF9-814B-537E49B1B163}"/>
                </a:ext>
              </a:extLst>
            </p:cNvPr>
            <p:cNvSpPr txBox="1"/>
            <p:nvPr/>
          </p:nvSpPr>
          <p:spPr>
            <a:xfrm>
              <a:off x="2971795" y="2717800"/>
              <a:ext cx="2506870" cy="7645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" tIns="17145" rIns="17145" bIns="1714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700" kern="1200" dirty="0"/>
                <a:t>Other Disciplines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19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How we might approach this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B2EFC-2C8D-4007-BD9A-FEDD13FAC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1325719"/>
            <a:ext cx="6124575" cy="55322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762964-64FD-42E4-9969-289A2162EF9A}"/>
              </a:ext>
            </a:extLst>
          </p:cNvPr>
          <p:cNvSpPr/>
          <p:nvPr/>
        </p:nvSpPr>
        <p:spPr>
          <a:xfrm>
            <a:off x="2819400" y="2667000"/>
            <a:ext cx="1295400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1908A2-49D7-4374-99A5-FF9DB4CAFCB4}"/>
              </a:ext>
            </a:extLst>
          </p:cNvPr>
          <p:cNvSpPr/>
          <p:nvPr/>
        </p:nvSpPr>
        <p:spPr>
          <a:xfrm>
            <a:off x="4114800" y="2667000"/>
            <a:ext cx="2055125" cy="8382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BB5E0-18D5-4259-9AE5-0E2F44DBE4FA}"/>
              </a:ext>
            </a:extLst>
          </p:cNvPr>
          <p:cNvSpPr/>
          <p:nvPr/>
        </p:nvSpPr>
        <p:spPr>
          <a:xfrm>
            <a:off x="2819400" y="3505200"/>
            <a:ext cx="2055125" cy="3200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74A812-BBC8-4BA9-B511-D07CCFCBA587}"/>
              </a:ext>
            </a:extLst>
          </p:cNvPr>
          <p:cNvSpPr/>
          <p:nvPr/>
        </p:nvSpPr>
        <p:spPr>
          <a:xfrm>
            <a:off x="4872250" y="3505200"/>
            <a:ext cx="2290550" cy="32004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073B59-F384-4363-B4BA-FBF00C6D43E0}"/>
              </a:ext>
            </a:extLst>
          </p:cNvPr>
          <p:cNvSpPr txBox="1"/>
          <p:nvPr/>
        </p:nvSpPr>
        <p:spPr>
          <a:xfrm>
            <a:off x="508900" y="2901434"/>
            <a:ext cx="233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Rapid Mix/Floc Team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570A48-1558-484B-AD0A-96BDD5AE2018}"/>
              </a:ext>
            </a:extLst>
          </p:cNvPr>
          <p:cNvSpPr txBox="1"/>
          <p:nvPr/>
        </p:nvSpPr>
        <p:spPr>
          <a:xfrm>
            <a:off x="885721" y="4868090"/>
            <a:ext cx="18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Chemicals Team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4DC3C0-F2C8-4589-9537-D9E5FC0D4018}"/>
              </a:ext>
            </a:extLst>
          </p:cNvPr>
          <p:cNvSpPr txBox="1"/>
          <p:nvPr/>
        </p:nvSpPr>
        <p:spPr>
          <a:xfrm>
            <a:off x="7176983" y="4736068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Sludge Disposal</a:t>
            </a:r>
          </a:p>
          <a:p>
            <a:r>
              <a:rPr lang="en-US" dirty="0"/>
              <a:t>Team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EE745-F23B-419B-BA5E-4DE4B7602263}"/>
              </a:ext>
            </a:extLst>
          </p:cNvPr>
          <p:cNvSpPr txBox="1"/>
          <p:nvPr/>
        </p:nvSpPr>
        <p:spPr>
          <a:xfrm>
            <a:off x="4114800" y="2272830"/>
            <a:ext cx="22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Sedimentation Team</a:t>
            </a:r>
          </a:p>
        </p:txBody>
      </p:sp>
    </p:spTree>
    <p:extLst>
      <p:ext uri="{BB962C8B-B14F-4D97-AF65-F5344CB8AC3E}">
        <p14:creationId xmlns:p14="http://schemas.microsoft.com/office/powerpoint/2010/main" val="1192022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Process Teams’ Responsibilities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D40262-FB10-4771-AFA9-4C4C31B1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188"/>
            <a:ext cx="7772400" cy="4760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calculations to support setting the design criteria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Coordinating with vendors relevant to their portion of the plant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Communicating with other teams about relevant design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Working with CAD drafters to develop relevant portions of construction drawings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relevant portions of the BODR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Developing materials to communicate key parts of their design to the client during regular client design meetings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Each process team would carry their portion of the design from project kickoff to project completion</a:t>
            </a:r>
          </a:p>
          <a:p>
            <a:pPr marL="765810" lvl="1" indent="-285750"/>
            <a:endParaRPr lang="en-US" sz="1800" dirty="0"/>
          </a:p>
          <a:p>
            <a:endParaRPr lang="en-US" sz="165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318032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Lead and Design Lead Responsibilities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D40262-FB10-4771-AFA9-4C4C31B1D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0188"/>
            <a:ext cx="7772400" cy="476061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Process Lead would coordinate between the different process teams</a:t>
            </a:r>
          </a:p>
          <a:p>
            <a:pPr marL="765810" lvl="1" indent="-285750"/>
            <a:r>
              <a:rPr lang="en-US" sz="1800" dirty="0"/>
              <a:t>Organize and facilitate process team meetings</a:t>
            </a:r>
          </a:p>
          <a:p>
            <a:pPr marL="765810" lvl="1" indent="-285750"/>
            <a:r>
              <a:rPr lang="en-US" sz="1800" dirty="0"/>
              <a:t>Make sure that team updates that impact other parts of the design are communicated effectively</a:t>
            </a:r>
          </a:p>
          <a:p>
            <a:pPr marL="765810" lvl="1" indent="-285750"/>
            <a:r>
              <a:rPr lang="en-US" sz="1800" dirty="0"/>
              <a:t>Review deliverable drafts from process teams and provide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 Lead would coordinate between the Process Team and other disciplines</a:t>
            </a:r>
          </a:p>
          <a:p>
            <a:pPr marL="765810" lvl="1" indent="-285750"/>
            <a:r>
              <a:rPr lang="en-US" sz="1800" dirty="0"/>
              <a:t>Organize and facilitate meetings (and general flow of information) between Process Team and: </a:t>
            </a:r>
          </a:p>
          <a:p>
            <a:pPr marL="973931" lvl="2" indent="-285750"/>
            <a:r>
              <a:rPr lang="en-US" sz="1650" dirty="0"/>
              <a:t>Civil</a:t>
            </a:r>
          </a:p>
          <a:p>
            <a:pPr marL="973931" lvl="2" indent="-285750"/>
            <a:r>
              <a:rPr lang="en-US" sz="1650" dirty="0"/>
              <a:t>Structural</a:t>
            </a:r>
          </a:p>
          <a:p>
            <a:pPr marL="973931" lvl="2" indent="-285750"/>
            <a:r>
              <a:rPr lang="en-US" sz="1650" dirty="0"/>
              <a:t>Instrumentation &amp; Control (I&amp;C)</a:t>
            </a:r>
          </a:p>
          <a:p>
            <a:pPr marL="973931" lvl="2" indent="-285750"/>
            <a:r>
              <a:rPr lang="en-US" sz="1650" dirty="0"/>
              <a:t>Mechanical</a:t>
            </a:r>
          </a:p>
          <a:p>
            <a:pPr marL="973931" lvl="2" indent="-285750"/>
            <a:r>
              <a:rPr lang="en-US" sz="1650" dirty="0"/>
              <a:t>Architectural</a:t>
            </a:r>
          </a:p>
          <a:p>
            <a:pPr marL="973931" lvl="2" indent="-285750"/>
            <a:r>
              <a:rPr lang="en-US" sz="1650" dirty="0"/>
              <a:t>Landscape</a:t>
            </a:r>
          </a:p>
          <a:p>
            <a:pPr marL="765810" lvl="1" indent="-285750"/>
            <a:r>
              <a:rPr lang="en-US" sz="1900" dirty="0"/>
              <a:t>Coordinate between teams to develop BODR, drawings, specifications,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02486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Suggestions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28800" y="832104"/>
            <a:ext cx="7172326" cy="563562"/>
          </a:xfrm>
        </p:spPr>
        <p:txBody>
          <a:bodyPr>
            <a:normAutofit/>
          </a:bodyPr>
          <a:lstStyle/>
          <a:p>
            <a:r>
              <a:rPr lang="en-US" dirty="0"/>
              <a:t>Deliverables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0188"/>
            <a:ext cx="72390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Process Design Criteria</a:t>
            </a:r>
          </a:p>
          <a:p>
            <a:pPr marL="765810" lvl="1" indent="-285750"/>
            <a:r>
              <a:rPr lang="en-US" sz="1800" dirty="0"/>
              <a:t>Water quality (influent and effluent) summary</a:t>
            </a:r>
          </a:p>
          <a:p>
            <a:pPr marL="765810" lvl="1" indent="-285750"/>
            <a:r>
              <a:rPr lang="en-US" sz="1800" dirty="0"/>
              <a:t>Schematic diagram (Process Flow Diagram [PFD]) </a:t>
            </a:r>
          </a:p>
          <a:p>
            <a:pPr marL="765810" lvl="1" indent="-285750"/>
            <a:r>
              <a:rPr lang="en-US" sz="1800" dirty="0"/>
              <a:t>Preliminary hydraulic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Basis of Design Report (BODR) and 30% Design</a:t>
            </a:r>
          </a:p>
          <a:p>
            <a:pPr marL="765810" lvl="1" indent="-285750"/>
            <a:r>
              <a:rPr lang="en-US" sz="1800" dirty="0"/>
              <a:t>Description and design criteria for each treatment process</a:t>
            </a:r>
          </a:p>
          <a:p>
            <a:pPr marL="765810" lvl="1" indent="-285750"/>
            <a:r>
              <a:rPr lang="en-US" sz="1800" dirty="0"/>
              <a:t>Final hydraulic profile</a:t>
            </a:r>
          </a:p>
          <a:p>
            <a:pPr marL="765810" lvl="1" indent="-285750"/>
            <a:r>
              <a:rPr lang="en-US" sz="1800" dirty="0"/>
              <a:t>Preliminary site layouts</a:t>
            </a:r>
          </a:p>
          <a:p>
            <a:pPr marL="765810" lvl="1" indent="-285750"/>
            <a:r>
              <a:rPr lang="en-US" sz="1800" dirty="0"/>
              <a:t>Supporting calculations and product datasheets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60% Design, 90% Design, 100% Design, and Final Design would come later…</a:t>
            </a:r>
          </a:p>
          <a:p>
            <a:pPr marL="765810" lvl="1" indent="-285750"/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11113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76400"/>
            <a:ext cx="4114800" cy="4760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Tori Klug</a:t>
            </a:r>
            <a:r>
              <a:rPr lang="en-US" sz="1800" dirty="0"/>
              <a:t>, P.E. </a:t>
            </a:r>
          </a:p>
          <a:p>
            <a:pPr marL="822960" lvl="1" indent="-342900"/>
            <a:r>
              <a:rPr lang="en-US" sz="1300" dirty="0"/>
              <a:t>Former </a:t>
            </a:r>
            <a:r>
              <a:rPr lang="en-US" sz="1300" dirty="0" err="1"/>
              <a:t>AguaClara</a:t>
            </a:r>
            <a:r>
              <a:rPr lang="en-US" sz="1300" dirty="0"/>
              <a:t> Design Team Lead and overall Team Lead</a:t>
            </a:r>
          </a:p>
          <a:p>
            <a:pPr marL="822960" lvl="1" indent="-342900"/>
            <a:r>
              <a:rPr lang="en-US" sz="1300" dirty="0"/>
              <a:t>Worked on early versions of the </a:t>
            </a:r>
            <a:r>
              <a:rPr lang="en-US" sz="1300" dirty="0" err="1"/>
              <a:t>AguaClara</a:t>
            </a:r>
            <a:r>
              <a:rPr lang="en-US" sz="1300" dirty="0"/>
              <a:t> plant design tool</a:t>
            </a:r>
          </a:p>
          <a:p>
            <a:pPr marL="822960" lvl="1" indent="-342900"/>
            <a:endParaRPr lang="en-US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Michael (Mickey) Adelman</a:t>
            </a:r>
            <a:r>
              <a:rPr lang="en-US" sz="1800" dirty="0"/>
              <a:t>, P.E. </a:t>
            </a:r>
          </a:p>
          <a:p>
            <a:pPr marL="822960" lvl="1" indent="-342900"/>
            <a:r>
              <a:rPr lang="en-US" sz="1300" dirty="0"/>
              <a:t>Former </a:t>
            </a:r>
            <a:r>
              <a:rPr lang="en-US" sz="1300" dirty="0" err="1"/>
              <a:t>AguaClara</a:t>
            </a:r>
            <a:r>
              <a:rPr lang="en-US" sz="1300" dirty="0"/>
              <a:t> grad student</a:t>
            </a:r>
          </a:p>
          <a:p>
            <a:pPr marL="822960" lvl="1" indent="-342900"/>
            <a:r>
              <a:rPr lang="en-US" sz="1300" dirty="0"/>
              <a:t>Worked on the first </a:t>
            </a:r>
            <a:r>
              <a:rPr lang="en-US" sz="1300" dirty="0" err="1"/>
              <a:t>StaRS</a:t>
            </a:r>
            <a:r>
              <a:rPr lang="en-US" sz="1300" dirty="0"/>
              <a:t> Filter along with plate settler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Treatment process engineers at Stantec (formerly MWH), in the “</a:t>
            </a:r>
            <a:r>
              <a:rPr lang="en-US" sz="1800" dirty="0" err="1"/>
              <a:t>AguaClara</a:t>
            </a:r>
            <a:r>
              <a:rPr lang="en-US" sz="1800" dirty="0"/>
              <a:t> West” office (aka Pasadena, CA).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pic>
        <p:nvPicPr>
          <p:cNvPr id="6" name="Picture 5" descr="A person standing next to a person&#10;&#10;Description automatically generated">
            <a:extLst>
              <a:ext uri="{FF2B5EF4-FFF2-40B4-BE49-F238E27FC236}">
                <a16:creationId xmlns:a16="http://schemas.microsoft.com/office/drawing/2014/main" id="{D6D9D43F-E979-473F-9D49-25B589F484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828800"/>
            <a:ext cx="2686050" cy="35814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27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1676400"/>
            <a:ext cx="6972300" cy="47606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Environmental engineering myths</a:t>
            </a:r>
            <a:r>
              <a:rPr lang="en-US" sz="1800" dirty="0"/>
              <a:t> are real (and prevalent)!</a:t>
            </a:r>
          </a:p>
          <a:p>
            <a:pPr marL="822960" lvl="1" indent="-342900"/>
            <a:r>
              <a:rPr lang="en-US" sz="1300" dirty="0"/>
              <a:t>“Don’t you need really small filter media to remove really small particles?”</a:t>
            </a:r>
          </a:p>
          <a:p>
            <a:pPr marL="822960" lvl="1" indent="-342900"/>
            <a:r>
              <a:rPr lang="en-US" sz="1300" dirty="0"/>
              <a:t>Chlorine works – but only if you’ve also removed the suspended solids!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Plant hydraulics</a:t>
            </a:r>
            <a:r>
              <a:rPr lang="en-US" sz="1800" dirty="0"/>
              <a:t> are really important!</a:t>
            </a:r>
          </a:p>
          <a:p>
            <a:pPr marL="822960" lvl="1" indent="-342900"/>
            <a:r>
              <a:rPr lang="en-US" sz="1300" dirty="0"/>
              <a:t>You might have a facility that can’t run – or even destroy some equipment! – if you aren’t paying attention to how water flows through the plant.</a:t>
            </a:r>
          </a:p>
          <a:p>
            <a:pPr marL="822960" lvl="1" indent="-342900"/>
            <a:endParaRPr lang="en-US" sz="13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Beware of </a:t>
            </a:r>
            <a:r>
              <a:rPr lang="en-US" sz="1800" b="1" dirty="0"/>
              <a:t>closed processes</a:t>
            </a:r>
            <a:r>
              <a:rPr lang="en-US" sz="1800" dirty="0"/>
              <a:t> that don’t give feedback – you never know what’s going on inside.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to Pay Attention to Monroe</a:t>
            </a:r>
          </a:p>
        </p:txBody>
      </p:sp>
      <p:pic>
        <p:nvPicPr>
          <p:cNvPr id="6" name="Picture 5" descr="A group of people standing in the grass&#10;&#10;Description automatically generated">
            <a:extLst>
              <a:ext uri="{FF2B5EF4-FFF2-40B4-BE49-F238E27FC236}">
                <a16:creationId xmlns:a16="http://schemas.microsoft.com/office/drawing/2014/main" id="{A29FCA85-253A-4752-8493-17A020AE9A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684412"/>
            <a:ext cx="23368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A picture containing table, sitting, food, wooden&#10;&#10;Description automatically generated">
            <a:extLst>
              <a:ext uri="{FF2B5EF4-FFF2-40B4-BE49-F238E27FC236}">
                <a16:creationId xmlns:a16="http://schemas.microsoft.com/office/drawing/2014/main" id="{64818C00-9441-46C6-BA59-A315462FDD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506" y="4684412"/>
            <a:ext cx="2336800" cy="1752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 descr="A picture containing building, train, track, filled&#10;&#10;Description automatically generated">
            <a:extLst>
              <a:ext uri="{FF2B5EF4-FFF2-40B4-BE49-F238E27FC236}">
                <a16:creationId xmlns:a16="http://schemas.microsoft.com/office/drawing/2014/main" id="{3ED230C6-897C-481D-9B25-8699554E4C2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53" y="4544712"/>
            <a:ext cx="1524000" cy="203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933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15AF89-E33A-417B-852A-CA6D090DA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3885"/>
            <a:ext cx="4554353" cy="57291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4114800" cy="4760612"/>
          </a:xfrm>
        </p:spPr>
        <p:txBody>
          <a:bodyPr>
            <a:normAutofit/>
          </a:bodyPr>
          <a:lstStyle/>
          <a:p>
            <a:r>
              <a:rPr lang="en-US" sz="1800" dirty="0"/>
              <a:t>From the Owner’s Engineer (OE) Scope of Work (SOW):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Improve operational flexibility of the Los Angeles Aqueduct Filtration Plant (LAAFP) by improving source water quality.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Prevent additional arsenic laden sediment accumulation in the North </a:t>
            </a:r>
            <a:r>
              <a:rPr lang="en-US" sz="1800" dirty="0" err="1"/>
              <a:t>Haiwee</a:t>
            </a:r>
            <a:r>
              <a:rPr lang="en-US" sz="1800" dirty="0"/>
              <a:t> Reservoir by eliminating the need to operate the Cottonwood Treatment Plant.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Objectives</a:t>
            </a:r>
          </a:p>
        </p:txBody>
      </p:sp>
    </p:spTree>
    <p:extLst>
      <p:ext uri="{BB962C8B-B14F-4D97-AF65-F5344CB8AC3E}">
        <p14:creationId xmlns:p14="http://schemas.microsoft.com/office/powerpoint/2010/main" val="1585250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3124200" cy="4760612"/>
          </a:xfrm>
        </p:spPr>
        <p:txBody>
          <a:bodyPr>
            <a:normAutofit/>
          </a:bodyPr>
          <a:lstStyle/>
          <a:p>
            <a:r>
              <a:rPr lang="en-US" sz="1800" dirty="0"/>
              <a:t>In the Eastern Sierras, geothermal input of arsenic at Hot Creek Gorge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Arsenic Source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7A618-B83F-4491-9FC5-9D7C29336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2" t="214" r="1617" b="2205"/>
          <a:stretch/>
        </p:blipFill>
        <p:spPr>
          <a:xfrm>
            <a:off x="2330165" y="2759122"/>
            <a:ext cx="3923146" cy="3886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51AC3-1AB5-4D45-919E-8D9C4F55B6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" t="1388" r="5107"/>
          <a:stretch/>
        </p:blipFill>
        <p:spPr>
          <a:xfrm>
            <a:off x="6553200" y="95250"/>
            <a:ext cx="2315277" cy="6762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9282570-16B6-4D5B-9A7F-CC0DCE5A9E31}"/>
              </a:ext>
            </a:extLst>
          </p:cNvPr>
          <p:cNvSpPr/>
          <p:nvPr/>
        </p:nvSpPr>
        <p:spPr>
          <a:xfrm>
            <a:off x="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5"/>
              </a:rPr>
              <a:t>http://calteches.library.caltech.edu/3925/1/Arsenic.pdf</a:t>
            </a:r>
            <a:endParaRPr lang="en-US" sz="12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57465D-FCC4-4962-9F59-71039317A951}"/>
              </a:ext>
            </a:extLst>
          </p:cNvPr>
          <p:cNvCxnSpPr>
            <a:cxnSpLocks/>
          </p:cNvCxnSpPr>
          <p:nvPr/>
        </p:nvCxnSpPr>
        <p:spPr>
          <a:xfrm flipV="1">
            <a:off x="2330165" y="708840"/>
            <a:ext cx="5231383" cy="205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A5EADB-191F-474D-8233-6F4416B6BD99}"/>
              </a:ext>
            </a:extLst>
          </p:cNvPr>
          <p:cNvCxnSpPr>
            <a:cxnSpLocks/>
          </p:cNvCxnSpPr>
          <p:nvPr/>
        </p:nvCxnSpPr>
        <p:spPr>
          <a:xfrm flipH="1">
            <a:off x="6254620" y="708839"/>
            <a:ext cx="1306928" cy="5814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120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F5C45C-15E2-48E6-8664-F3FC1D9F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7621"/>
            <a:ext cx="7086600" cy="68503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A4A3B94-7FEF-435D-A7D5-F6322C02A61D}"/>
              </a:ext>
            </a:extLst>
          </p:cNvPr>
          <p:cNvSpPr/>
          <p:nvPr/>
        </p:nvSpPr>
        <p:spPr>
          <a:xfrm>
            <a:off x="5410200" y="3581400"/>
            <a:ext cx="2438400" cy="289560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3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13528-B9AA-4144-ABE6-C105CF6CE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5" r="4409"/>
          <a:stretch/>
        </p:blipFill>
        <p:spPr>
          <a:xfrm>
            <a:off x="1582895" y="0"/>
            <a:ext cx="7418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79FB4C-71B5-40C0-96A8-4F9FA272A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3885"/>
            <a:ext cx="4554353" cy="572917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0188"/>
            <a:ext cx="4267200" cy="476061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Cottonwood Treatment Plant</a:t>
            </a:r>
          </a:p>
          <a:p>
            <a:pPr marL="765810" lvl="1" indent="-285750"/>
            <a:r>
              <a:rPr lang="en-US" sz="1300" dirty="0"/>
              <a:t>Pretreatment with coagulant (FeCl</a:t>
            </a:r>
            <a:r>
              <a:rPr lang="en-US" sz="1300" baseline="-25000" dirty="0"/>
              <a:t>3</a:t>
            </a:r>
            <a:r>
              <a:rPr lang="en-US" sz="1300" dirty="0"/>
              <a:t>)</a:t>
            </a:r>
          </a:p>
          <a:p>
            <a:pPr marL="765810" lvl="1" indent="-285750"/>
            <a:r>
              <a:rPr lang="en-US" sz="1300" dirty="0"/>
              <a:t>Settling in the North </a:t>
            </a:r>
            <a:r>
              <a:rPr lang="en-US" sz="1300" dirty="0" err="1"/>
              <a:t>Haiwee</a:t>
            </a:r>
            <a:r>
              <a:rPr lang="en-US" sz="1300" dirty="0"/>
              <a:t> Reservoir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Los Angeles Aqueduct Filtration Plant</a:t>
            </a:r>
            <a:r>
              <a:rPr lang="en-US" sz="1800" dirty="0"/>
              <a:t> (LAAFP)</a:t>
            </a:r>
          </a:p>
          <a:p>
            <a:pPr marL="765810" lvl="1" indent="-285750"/>
            <a:r>
              <a:rPr lang="en-US" sz="1300" dirty="0"/>
              <a:t>Ozonation </a:t>
            </a:r>
            <a:r>
              <a:rPr lang="en-US" sz="1300" dirty="0">
                <a:sym typeface="Wingdings" panose="05000000000000000000" pitchFamily="2" charset="2"/>
              </a:rPr>
              <a:t></a:t>
            </a:r>
            <a:r>
              <a:rPr lang="en-US" sz="1300" dirty="0"/>
              <a:t> biologically-active media filtration </a:t>
            </a:r>
          </a:p>
          <a:p>
            <a:pPr marL="765810" lvl="1" indent="-285750"/>
            <a:r>
              <a:rPr lang="en-US" sz="1300" dirty="0"/>
              <a:t>UV disinfection followed by </a:t>
            </a:r>
            <a:r>
              <a:rPr lang="en-US" sz="1300" dirty="0" err="1"/>
              <a:t>chloramination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LAAFP has struggled with significant turbidity spikes and is not well suited for high-turbidity influent</a:t>
            </a:r>
          </a:p>
          <a:p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/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867293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222222"/>
      </a:dk1>
      <a:lt1>
        <a:srgbClr val="FFFFFF"/>
      </a:lt1>
      <a:dk2>
        <a:srgbClr val="ED7000"/>
      </a:dk2>
      <a:lt2>
        <a:srgbClr val="A4A09F"/>
      </a:lt2>
      <a:accent1>
        <a:srgbClr val="222222"/>
      </a:accent1>
      <a:accent2>
        <a:srgbClr val="F2F2F2"/>
      </a:accent2>
      <a:accent3>
        <a:srgbClr val="D8D8D8"/>
      </a:accent3>
      <a:accent4>
        <a:srgbClr val="A4A09F"/>
      </a:accent4>
      <a:accent5>
        <a:srgbClr val="7F7F7F"/>
      </a:accent5>
      <a:accent6>
        <a:srgbClr val="A4A09F"/>
      </a:accent6>
      <a:hlink>
        <a:srgbClr val="0000FF"/>
      </a:hlink>
      <a:folHlink>
        <a:srgbClr val="0000FF"/>
      </a:folHlink>
    </a:clrScheme>
    <a:fontScheme name="Refresh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_3.pptx" id="{E464E41E-BAAF-46D1-B6A5-94B04262B8F4}" vid="{18E25324-D102-4375-81DB-93D027FABE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1953</TotalTime>
  <Words>1347</Words>
  <Application>Microsoft Office PowerPoint</Application>
  <PresentationFormat>On-screen Show (4:3)</PresentationFormat>
  <Paragraphs>270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Century Gothic</vt:lpstr>
      <vt:lpstr>Office Theme</vt:lpstr>
      <vt:lpstr>PowerPoint Presentation</vt:lpstr>
      <vt:lpstr>Outline</vt:lpstr>
      <vt:lpstr>Introductions</vt:lpstr>
      <vt:lpstr>Why to Pay Attention to Monroe</vt:lpstr>
      <vt:lpstr>Project Objectives</vt:lpstr>
      <vt:lpstr>Arsenic Source</vt:lpstr>
      <vt:lpstr>PowerPoint Presentation</vt:lpstr>
      <vt:lpstr>PowerPoint Presentation</vt:lpstr>
      <vt:lpstr>Project Context</vt:lpstr>
      <vt:lpstr>Project Context</vt:lpstr>
      <vt:lpstr>Process Flow Diagram (from OE SOW)</vt:lpstr>
      <vt:lpstr>Key Design Criteria (from OE SOW)</vt:lpstr>
      <vt:lpstr>Coagulation/Flocculation: Treating Turbidity and Arsenic</vt:lpstr>
      <vt:lpstr>Sedimentation: Optimizing Plate Settler Geometry</vt:lpstr>
      <vt:lpstr>Plant Hydraulics: Distributing a Wide Range of Flows</vt:lpstr>
      <vt:lpstr>Solids Disposal</vt:lpstr>
      <vt:lpstr>Seismic Concerns</vt:lpstr>
      <vt:lpstr>Project Delivery Methods</vt:lpstr>
      <vt:lpstr>Key Roles for Projects like Fairmont</vt:lpstr>
      <vt:lpstr>How we might approach this design</vt:lpstr>
      <vt:lpstr>How we might approach this design</vt:lpstr>
      <vt:lpstr>Process Teams’ Responsibilities</vt:lpstr>
      <vt:lpstr>Process Lead and Design Lead Responsibilities</vt:lpstr>
      <vt:lpstr>Deliverables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Pappu, Aiswarya Rani</dc:creator>
  <cp:lastModifiedBy>Klug, Tori</cp:lastModifiedBy>
  <cp:revision>119</cp:revision>
  <dcterms:created xsi:type="dcterms:W3CDTF">2019-10-17T21:43:46Z</dcterms:created>
  <dcterms:modified xsi:type="dcterms:W3CDTF">2020-03-04T21:16:00Z</dcterms:modified>
</cp:coreProperties>
</file>